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3"/>
    <p:sldMasterId id="2147483739" r:id="rId4"/>
  </p:sldMasterIdLst>
  <p:notesMasterIdLst>
    <p:notesMasterId r:id="rId62"/>
  </p:notesMasterIdLst>
  <p:sldIdLst>
    <p:sldId id="257" r:id="rId5"/>
    <p:sldId id="260" r:id="rId6"/>
    <p:sldId id="262" r:id="rId7"/>
    <p:sldId id="284" r:id="rId8"/>
    <p:sldId id="293" r:id="rId9"/>
    <p:sldId id="294" r:id="rId10"/>
    <p:sldId id="309" r:id="rId11"/>
    <p:sldId id="310" r:id="rId12"/>
    <p:sldId id="311" r:id="rId13"/>
    <p:sldId id="312" r:id="rId14"/>
    <p:sldId id="297" r:id="rId15"/>
    <p:sldId id="315" r:id="rId16"/>
    <p:sldId id="295" r:id="rId17"/>
    <p:sldId id="313" r:id="rId18"/>
    <p:sldId id="296" r:id="rId19"/>
    <p:sldId id="344" r:id="rId20"/>
    <p:sldId id="289" r:id="rId21"/>
    <p:sldId id="291" r:id="rId22"/>
    <p:sldId id="330" r:id="rId23"/>
    <p:sldId id="314" r:id="rId24"/>
    <p:sldId id="298" r:id="rId25"/>
    <p:sldId id="331" r:id="rId26"/>
    <p:sldId id="299" r:id="rId27"/>
    <p:sldId id="300" r:id="rId28"/>
    <p:sldId id="303" r:id="rId29"/>
    <p:sldId id="301" r:id="rId30"/>
    <p:sldId id="302" r:id="rId31"/>
    <p:sldId id="318" r:id="rId32"/>
    <p:sldId id="319" r:id="rId33"/>
    <p:sldId id="317" r:id="rId34"/>
    <p:sldId id="290" r:id="rId35"/>
    <p:sldId id="292" r:id="rId36"/>
    <p:sldId id="304" r:id="rId37"/>
    <p:sldId id="320" r:id="rId38"/>
    <p:sldId id="305" r:id="rId39"/>
    <p:sldId id="306" r:id="rId40"/>
    <p:sldId id="327" r:id="rId41"/>
    <p:sldId id="326" r:id="rId42"/>
    <p:sldId id="328" r:id="rId43"/>
    <p:sldId id="307" r:id="rId44"/>
    <p:sldId id="329" r:id="rId45"/>
    <p:sldId id="332" r:id="rId46"/>
    <p:sldId id="325" r:id="rId47"/>
    <p:sldId id="336" r:id="rId48"/>
    <p:sldId id="335" r:id="rId49"/>
    <p:sldId id="337" r:id="rId50"/>
    <p:sldId id="322" r:id="rId51"/>
    <p:sldId id="334" r:id="rId52"/>
    <p:sldId id="338" r:id="rId53"/>
    <p:sldId id="339" r:id="rId54"/>
    <p:sldId id="333" r:id="rId55"/>
    <p:sldId id="321" r:id="rId56"/>
    <p:sldId id="340" r:id="rId57"/>
    <p:sldId id="324" r:id="rId58"/>
    <p:sldId id="342" r:id="rId59"/>
    <p:sldId id="323" r:id="rId60"/>
    <p:sldId id="343"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4EFD8E54-3F8B-4F01-B2C2-16D635C4789C}">
          <p14:sldIdLst>
            <p14:sldId id="257"/>
          </p14:sldIdLst>
        </p14:section>
        <p14:section name="Agenda / Inhaltsverzeichnis" id="{67DFF076-FAF9-4A99-AD82-97EC0DF330B8}">
          <p14:sldIdLst>
            <p14:sldId id="260"/>
          </p14:sldIdLst>
        </p14:section>
        <p14:section name="Kapitel-Trenner" id="{3EB58E59-9D9A-42A9-BE73-F9DD7AAA21D9}">
          <p14:sldIdLst>
            <p14:sldId id="262"/>
            <p14:sldId id="284"/>
            <p14:sldId id="293"/>
            <p14:sldId id="294"/>
            <p14:sldId id="309"/>
            <p14:sldId id="310"/>
            <p14:sldId id="311"/>
            <p14:sldId id="312"/>
            <p14:sldId id="297"/>
            <p14:sldId id="315"/>
            <p14:sldId id="295"/>
            <p14:sldId id="313"/>
            <p14:sldId id="296"/>
            <p14:sldId id="344"/>
            <p14:sldId id="289"/>
            <p14:sldId id="291"/>
            <p14:sldId id="330"/>
            <p14:sldId id="314"/>
            <p14:sldId id="298"/>
            <p14:sldId id="331"/>
            <p14:sldId id="299"/>
            <p14:sldId id="300"/>
            <p14:sldId id="303"/>
            <p14:sldId id="301"/>
            <p14:sldId id="302"/>
            <p14:sldId id="318"/>
            <p14:sldId id="319"/>
            <p14:sldId id="317"/>
            <p14:sldId id="290"/>
            <p14:sldId id="292"/>
            <p14:sldId id="304"/>
            <p14:sldId id="320"/>
            <p14:sldId id="305"/>
            <p14:sldId id="306"/>
            <p14:sldId id="327"/>
            <p14:sldId id="326"/>
            <p14:sldId id="328"/>
            <p14:sldId id="307"/>
            <p14:sldId id="329"/>
            <p14:sldId id="332"/>
            <p14:sldId id="325"/>
            <p14:sldId id="336"/>
            <p14:sldId id="335"/>
            <p14:sldId id="337"/>
            <p14:sldId id="322"/>
            <p14:sldId id="334"/>
            <p14:sldId id="338"/>
            <p14:sldId id="339"/>
            <p14:sldId id="333"/>
            <p14:sldId id="321"/>
            <p14:sldId id="340"/>
            <p14:sldId id="324"/>
            <p14:sldId id="342"/>
            <p14:sldId id="323"/>
            <p14:sldId id="343"/>
          </p14:sldIdLst>
        </p14:section>
        <p14:section name="Weitere Folien" id="{419CB3A0-9644-42DF-AA58-22D625BD1AF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07" autoAdjust="0"/>
    <p:restoredTop sz="94660"/>
  </p:normalViewPr>
  <p:slideViewPr>
    <p:cSldViewPr snapToGrid="0" showGuides="1">
      <p:cViewPr varScale="1">
        <p:scale>
          <a:sx n="227" d="100"/>
          <a:sy n="227" d="100"/>
        </p:scale>
        <p:origin x="4360" y="184"/>
      </p:cViewPr>
      <p:guideLst/>
    </p:cSldViewPr>
  </p:slideViewPr>
  <p:notesTextViewPr>
    <p:cViewPr>
      <p:scale>
        <a:sx n="1" d="1"/>
        <a:sy n="1" d="1"/>
      </p:scale>
      <p:origin x="0" y="0"/>
    </p:cViewPr>
  </p:notesTextViewPr>
  <p:sorterViewPr>
    <p:cViewPr>
      <p:scale>
        <a:sx n="100" d="100"/>
        <a:sy n="100" d="100"/>
      </p:scale>
      <p:origin x="0" y="-1395"/>
    </p:cViewPr>
  </p:sorterViewPr>
  <p:notesViewPr>
    <p:cSldViewPr snapToGrid="0" showGuides="1">
      <p:cViewPr varScale="1">
        <p:scale>
          <a:sx n="71" d="100"/>
          <a:sy n="71" d="100"/>
        </p:scale>
        <p:origin x="2964" y="2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EF339-C1A5-5747-8B11-2443FBC4A5D8}" type="doc">
      <dgm:prSet loTypeId="urn:microsoft.com/office/officeart/2005/8/layout/process1" loCatId="" qsTypeId="urn:microsoft.com/office/officeart/2005/8/quickstyle/simple1" qsCatId="simple" csTypeId="urn:microsoft.com/office/officeart/2005/8/colors/accent1_2" csCatId="accent1" phldr="1"/>
      <dgm:spPr/>
    </dgm:pt>
    <dgm:pt modelId="{7D47000A-5C5E-4348-9819-F627611C223C}">
      <dgm:prSet phldrT="[Text]"/>
      <dgm:spPr/>
      <dgm:t>
        <a:bodyPr/>
        <a:lstStyle/>
        <a:p>
          <a:r>
            <a:rPr lang="en-US" dirty="0">
              <a:solidFill>
                <a:schemeClr val="bg1"/>
              </a:solidFill>
            </a:rPr>
            <a:t>Results of our Inventory</a:t>
          </a:r>
        </a:p>
      </dgm:t>
    </dgm:pt>
    <dgm:pt modelId="{A5430B2F-DE7C-A643-BD55-6AB1F2A8169C}" type="parTrans" cxnId="{E6023A1C-AFBD-894C-A810-9C3A775A9409}">
      <dgm:prSet/>
      <dgm:spPr/>
      <dgm:t>
        <a:bodyPr/>
        <a:lstStyle/>
        <a:p>
          <a:endParaRPr lang="en-US"/>
        </a:p>
      </dgm:t>
    </dgm:pt>
    <dgm:pt modelId="{06103055-C755-6147-BF74-BC592E59E46C}" type="sibTrans" cxnId="{E6023A1C-AFBD-894C-A810-9C3A775A9409}">
      <dgm:prSet/>
      <dgm:spPr/>
      <dgm:t>
        <a:bodyPr/>
        <a:lstStyle/>
        <a:p>
          <a:endParaRPr lang="en-US"/>
        </a:p>
      </dgm:t>
    </dgm:pt>
    <dgm:pt modelId="{5E4A9CAD-4CFF-FF4B-BE88-B379C41838AF}">
      <dgm:prSet phldrT="[Text]"/>
      <dgm:spPr/>
      <dgm:t>
        <a:bodyPr/>
        <a:lstStyle/>
        <a:p>
          <a:r>
            <a:rPr lang="en-US" dirty="0">
              <a:solidFill>
                <a:schemeClr val="bg1"/>
              </a:solidFill>
            </a:rPr>
            <a:t>Sampling uncertainty</a:t>
          </a:r>
        </a:p>
      </dgm:t>
    </dgm:pt>
    <dgm:pt modelId="{FE735229-79FB-2246-B01B-9B5644AD67AE}" type="parTrans" cxnId="{AC469AD4-F0DB-E646-ACDC-1B097BCE3807}">
      <dgm:prSet/>
      <dgm:spPr/>
      <dgm:t>
        <a:bodyPr/>
        <a:lstStyle/>
        <a:p>
          <a:endParaRPr lang="en-US"/>
        </a:p>
      </dgm:t>
    </dgm:pt>
    <dgm:pt modelId="{DB03AAA3-2106-9040-A626-96721D94B120}" type="sibTrans" cxnId="{AC469AD4-F0DB-E646-ACDC-1B097BCE3807}">
      <dgm:prSet/>
      <dgm:spPr/>
      <dgm:t>
        <a:bodyPr/>
        <a:lstStyle/>
        <a:p>
          <a:endParaRPr lang="en-US"/>
        </a:p>
      </dgm:t>
    </dgm:pt>
    <dgm:pt modelId="{5D9F7E74-3BB0-AF4E-91BB-B93A7A1C2890}">
      <dgm:prSet phldrT="[Text]"/>
      <dgm:spPr/>
      <dgm:t>
        <a:bodyPr/>
        <a:lstStyle/>
        <a:p>
          <a:r>
            <a:rPr lang="en-US" dirty="0">
              <a:solidFill>
                <a:schemeClr val="bg1"/>
              </a:solidFill>
            </a:rPr>
            <a:t>Simulation of sampling a Forest</a:t>
          </a:r>
        </a:p>
      </dgm:t>
    </dgm:pt>
    <dgm:pt modelId="{1CFB3BC2-2C95-BC41-B781-0C4D4FD87A7B}" type="parTrans" cxnId="{717B2191-EC54-4849-9ABE-08492F781A89}">
      <dgm:prSet/>
      <dgm:spPr/>
      <dgm:t>
        <a:bodyPr/>
        <a:lstStyle/>
        <a:p>
          <a:endParaRPr lang="en-US"/>
        </a:p>
      </dgm:t>
    </dgm:pt>
    <dgm:pt modelId="{889D7045-636C-FB44-83A3-19F5A3737238}" type="sibTrans" cxnId="{717B2191-EC54-4849-9ABE-08492F781A89}">
      <dgm:prSet/>
      <dgm:spPr/>
      <dgm:t>
        <a:bodyPr/>
        <a:lstStyle/>
        <a:p>
          <a:endParaRPr lang="en-US"/>
        </a:p>
      </dgm:t>
    </dgm:pt>
    <dgm:pt modelId="{E1BBC52C-4F1F-2242-A921-88DE5788D7E2}" type="pres">
      <dgm:prSet presAssocID="{DAFEF339-C1A5-5747-8B11-2443FBC4A5D8}" presName="Name0" presStyleCnt="0">
        <dgm:presLayoutVars>
          <dgm:dir/>
          <dgm:resizeHandles val="exact"/>
        </dgm:presLayoutVars>
      </dgm:prSet>
      <dgm:spPr/>
    </dgm:pt>
    <dgm:pt modelId="{ED683550-4E55-FC46-9834-B40161235595}" type="pres">
      <dgm:prSet presAssocID="{7D47000A-5C5E-4348-9819-F627611C223C}" presName="node" presStyleLbl="node1" presStyleIdx="0" presStyleCnt="3">
        <dgm:presLayoutVars>
          <dgm:bulletEnabled val="1"/>
        </dgm:presLayoutVars>
      </dgm:prSet>
      <dgm:spPr/>
    </dgm:pt>
    <dgm:pt modelId="{24453421-B686-6F48-9189-8D7F628AF47E}" type="pres">
      <dgm:prSet presAssocID="{06103055-C755-6147-BF74-BC592E59E46C}" presName="sibTrans" presStyleLbl="sibTrans2D1" presStyleIdx="0" presStyleCnt="2"/>
      <dgm:spPr/>
    </dgm:pt>
    <dgm:pt modelId="{000EE629-1C67-7946-A61B-4E47C9F24296}" type="pres">
      <dgm:prSet presAssocID="{06103055-C755-6147-BF74-BC592E59E46C}" presName="connectorText" presStyleLbl="sibTrans2D1" presStyleIdx="0" presStyleCnt="2"/>
      <dgm:spPr/>
    </dgm:pt>
    <dgm:pt modelId="{860B7AAB-C6CB-4A4F-86EB-AEEBF7CDAEF1}" type="pres">
      <dgm:prSet presAssocID="{5E4A9CAD-4CFF-FF4B-BE88-B379C41838AF}" presName="node" presStyleLbl="node1" presStyleIdx="1" presStyleCnt="3">
        <dgm:presLayoutVars>
          <dgm:bulletEnabled val="1"/>
        </dgm:presLayoutVars>
      </dgm:prSet>
      <dgm:spPr/>
    </dgm:pt>
    <dgm:pt modelId="{CD36AF87-42C6-3E40-98A8-6823749F5E9C}" type="pres">
      <dgm:prSet presAssocID="{DB03AAA3-2106-9040-A626-96721D94B120}" presName="sibTrans" presStyleLbl="sibTrans2D1" presStyleIdx="1" presStyleCnt="2"/>
      <dgm:spPr/>
    </dgm:pt>
    <dgm:pt modelId="{6EE67133-0A09-5741-8607-74F59BDDA41F}" type="pres">
      <dgm:prSet presAssocID="{DB03AAA3-2106-9040-A626-96721D94B120}" presName="connectorText" presStyleLbl="sibTrans2D1" presStyleIdx="1" presStyleCnt="2"/>
      <dgm:spPr/>
    </dgm:pt>
    <dgm:pt modelId="{4A51BFF9-20E5-6449-9BBB-084CD17FF22C}" type="pres">
      <dgm:prSet presAssocID="{5D9F7E74-3BB0-AF4E-91BB-B93A7A1C2890}" presName="node" presStyleLbl="node1" presStyleIdx="2" presStyleCnt="3">
        <dgm:presLayoutVars>
          <dgm:bulletEnabled val="1"/>
        </dgm:presLayoutVars>
      </dgm:prSet>
      <dgm:spPr/>
    </dgm:pt>
  </dgm:ptLst>
  <dgm:cxnLst>
    <dgm:cxn modelId="{7A716B04-B498-2843-9973-325436C3DD4F}" type="presOf" srcId="{DAFEF339-C1A5-5747-8B11-2443FBC4A5D8}" destId="{E1BBC52C-4F1F-2242-A921-88DE5788D7E2}" srcOrd="0" destOrd="0" presId="urn:microsoft.com/office/officeart/2005/8/layout/process1"/>
    <dgm:cxn modelId="{E6023A1C-AFBD-894C-A810-9C3A775A9409}" srcId="{DAFEF339-C1A5-5747-8B11-2443FBC4A5D8}" destId="{7D47000A-5C5E-4348-9819-F627611C223C}" srcOrd="0" destOrd="0" parTransId="{A5430B2F-DE7C-A643-BD55-6AB1F2A8169C}" sibTransId="{06103055-C755-6147-BF74-BC592E59E46C}"/>
    <dgm:cxn modelId="{9A38552C-0597-AD41-A26E-82C32A3E7746}" type="presOf" srcId="{5E4A9CAD-4CFF-FF4B-BE88-B379C41838AF}" destId="{860B7AAB-C6CB-4A4F-86EB-AEEBF7CDAEF1}" srcOrd="0" destOrd="0" presId="urn:microsoft.com/office/officeart/2005/8/layout/process1"/>
    <dgm:cxn modelId="{5D886C4A-71F8-3143-81B4-D61B60CFFAF5}" type="presOf" srcId="{06103055-C755-6147-BF74-BC592E59E46C}" destId="{24453421-B686-6F48-9189-8D7F628AF47E}" srcOrd="0" destOrd="0" presId="urn:microsoft.com/office/officeart/2005/8/layout/process1"/>
    <dgm:cxn modelId="{441A544B-ED32-5C49-A485-02CD9AA66590}" type="presOf" srcId="{7D47000A-5C5E-4348-9819-F627611C223C}" destId="{ED683550-4E55-FC46-9834-B40161235595}" srcOrd="0" destOrd="0" presId="urn:microsoft.com/office/officeart/2005/8/layout/process1"/>
    <dgm:cxn modelId="{74BD695B-1D94-BF41-844C-F70B65ABCE28}" type="presOf" srcId="{DB03AAA3-2106-9040-A626-96721D94B120}" destId="{6EE67133-0A09-5741-8607-74F59BDDA41F}" srcOrd="1" destOrd="0" presId="urn:microsoft.com/office/officeart/2005/8/layout/process1"/>
    <dgm:cxn modelId="{717B2191-EC54-4849-9ABE-08492F781A89}" srcId="{DAFEF339-C1A5-5747-8B11-2443FBC4A5D8}" destId="{5D9F7E74-3BB0-AF4E-91BB-B93A7A1C2890}" srcOrd="2" destOrd="0" parTransId="{1CFB3BC2-2C95-BC41-B781-0C4D4FD87A7B}" sibTransId="{889D7045-636C-FB44-83A3-19F5A3737238}"/>
    <dgm:cxn modelId="{AC469AD4-F0DB-E646-ACDC-1B097BCE3807}" srcId="{DAFEF339-C1A5-5747-8B11-2443FBC4A5D8}" destId="{5E4A9CAD-4CFF-FF4B-BE88-B379C41838AF}" srcOrd="1" destOrd="0" parTransId="{FE735229-79FB-2246-B01B-9B5644AD67AE}" sibTransId="{DB03AAA3-2106-9040-A626-96721D94B120}"/>
    <dgm:cxn modelId="{F4A64BD7-70F1-CA49-8AE6-ACC2BA370E53}" type="presOf" srcId="{DB03AAA3-2106-9040-A626-96721D94B120}" destId="{CD36AF87-42C6-3E40-98A8-6823749F5E9C}" srcOrd="0" destOrd="0" presId="urn:microsoft.com/office/officeart/2005/8/layout/process1"/>
    <dgm:cxn modelId="{EAF961F4-1B1C-9547-B920-C3ACBF9F9FE6}" type="presOf" srcId="{5D9F7E74-3BB0-AF4E-91BB-B93A7A1C2890}" destId="{4A51BFF9-20E5-6449-9BBB-084CD17FF22C}" srcOrd="0" destOrd="0" presId="urn:microsoft.com/office/officeart/2005/8/layout/process1"/>
    <dgm:cxn modelId="{1817EFF9-2454-554E-BD12-E4743F38AE77}" type="presOf" srcId="{06103055-C755-6147-BF74-BC592E59E46C}" destId="{000EE629-1C67-7946-A61B-4E47C9F24296}" srcOrd="1" destOrd="0" presId="urn:microsoft.com/office/officeart/2005/8/layout/process1"/>
    <dgm:cxn modelId="{26B72D50-EAF2-AF4F-8301-9E094CD90114}" type="presParOf" srcId="{E1BBC52C-4F1F-2242-A921-88DE5788D7E2}" destId="{ED683550-4E55-FC46-9834-B40161235595}" srcOrd="0" destOrd="0" presId="urn:microsoft.com/office/officeart/2005/8/layout/process1"/>
    <dgm:cxn modelId="{C9C5EF24-1508-454D-B832-314F235F6A29}" type="presParOf" srcId="{E1BBC52C-4F1F-2242-A921-88DE5788D7E2}" destId="{24453421-B686-6F48-9189-8D7F628AF47E}" srcOrd="1" destOrd="0" presId="urn:microsoft.com/office/officeart/2005/8/layout/process1"/>
    <dgm:cxn modelId="{D4CEB924-FC20-8A42-B883-83ABB2FAE95B}" type="presParOf" srcId="{24453421-B686-6F48-9189-8D7F628AF47E}" destId="{000EE629-1C67-7946-A61B-4E47C9F24296}" srcOrd="0" destOrd="0" presId="urn:microsoft.com/office/officeart/2005/8/layout/process1"/>
    <dgm:cxn modelId="{F30A595A-1908-4A41-8881-D75071ED96F0}" type="presParOf" srcId="{E1BBC52C-4F1F-2242-A921-88DE5788D7E2}" destId="{860B7AAB-C6CB-4A4F-86EB-AEEBF7CDAEF1}" srcOrd="2" destOrd="0" presId="urn:microsoft.com/office/officeart/2005/8/layout/process1"/>
    <dgm:cxn modelId="{5BE64979-0DE0-054D-9614-E9DD96B8ED44}" type="presParOf" srcId="{E1BBC52C-4F1F-2242-A921-88DE5788D7E2}" destId="{CD36AF87-42C6-3E40-98A8-6823749F5E9C}" srcOrd="3" destOrd="0" presId="urn:microsoft.com/office/officeart/2005/8/layout/process1"/>
    <dgm:cxn modelId="{FD9AB8B7-3BD9-1347-A351-135A71CC7501}" type="presParOf" srcId="{CD36AF87-42C6-3E40-98A8-6823749F5E9C}" destId="{6EE67133-0A09-5741-8607-74F59BDDA41F}" srcOrd="0" destOrd="0" presId="urn:microsoft.com/office/officeart/2005/8/layout/process1"/>
    <dgm:cxn modelId="{23D16849-CB5F-A944-9190-7F60739B8A52}" type="presParOf" srcId="{E1BBC52C-4F1F-2242-A921-88DE5788D7E2}" destId="{4A51BFF9-20E5-6449-9BBB-084CD17FF22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24B2B2-2ABC-094A-8801-5CE5B1AD1038}" type="doc">
      <dgm:prSet loTypeId="urn:microsoft.com/office/officeart/2005/8/layout/pyramid1" loCatId="" qsTypeId="urn:microsoft.com/office/officeart/2005/8/quickstyle/simple1" qsCatId="simple" csTypeId="urn:microsoft.com/office/officeart/2005/8/colors/accent1_2" csCatId="accent1" phldr="1"/>
      <dgm:spPr/>
    </dgm:pt>
    <dgm:pt modelId="{52BAADB7-D7C8-FB47-B0FE-67A570EA895F}">
      <dgm:prSet phldrT="[Text]"/>
      <dgm:spPr/>
      <dgm:t>
        <a:bodyPr/>
        <a:lstStyle/>
        <a:p>
          <a:endParaRPr lang="en-US" dirty="0">
            <a:solidFill>
              <a:schemeClr val="bg1"/>
            </a:solidFill>
          </a:endParaRPr>
        </a:p>
      </dgm:t>
    </dgm:pt>
    <dgm:pt modelId="{CEE43A89-AA41-D64B-90E6-DAECE1D53CCA}" type="parTrans" cxnId="{2EBE80BF-021A-A348-A310-27D962424584}">
      <dgm:prSet/>
      <dgm:spPr/>
      <dgm:t>
        <a:bodyPr/>
        <a:lstStyle/>
        <a:p>
          <a:endParaRPr lang="en-US"/>
        </a:p>
      </dgm:t>
    </dgm:pt>
    <dgm:pt modelId="{79D0A7C6-2E2D-684E-997B-8ADA270A604E}" type="sibTrans" cxnId="{2EBE80BF-021A-A348-A310-27D962424584}">
      <dgm:prSet/>
      <dgm:spPr/>
      <dgm:t>
        <a:bodyPr/>
        <a:lstStyle/>
        <a:p>
          <a:endParaRPr lang="en-US"/>
        </a:p>
      </dgm:t>
    </dgm:pt>
    <dgm:pt modelId="{093701C3-795A-054F-A36E-7B7CF7D6FDB0}">
      <dgm:prSet phldrT="[Text]"/>
      <dgm:spPr/>
      <dgm:t>
        <a:bodyPr/>
        <a:lstStyle/>
        <a:p>
          <a:r>
            <a:rPr lang="en-US" dirty="0">
              <a:solidFill>
                <a:schemeClr val="bg1"/>
              </a:solidFill>
            </a:rPr>
            <a:t>Random errors</a:t>
          </a:r>
        </a:p>
      </dgm:t>
    </dgm:pt>
    <dgm:pt modelId="{89169B1E-871A-804B-93BF-05BA510D9A9D}" type="parTrans" cxnId="{1BC3C64E-9535-CB42-92C3-0BD539012149}">
      <dgm:prSet/>
      <dgm:spPr/>
      <dgm:t>
        <a:bodyPr/>
        <a:lstStyle/>
        <a:p>
          <a:endParaRPr lang="en-US"/>
        </a:p>
      </dgm:t>
    </dgm:pt>
    <dgm:pt modelId="{9FDB1112-3F5C-9A44-B967-50FC53A9C819}" type="sibTrans" cxnId="{1BC3C64E-9535-CB42-92C3-0BD539012149}">
      <dgm:prSet/>
      <dgm:spPr/>
      <dgm:t>
        <a:bodyPr/>
        <a:lstStyle/>
        <a:p>
          <a:endParaRPr lang="en-US"/>
        </a:p>
      </dgm:t>
    </dgm:pt>
    <dgm:pt modelId="{F0541942-5685-1048-B0B2-7A7566B8A4ED}">
      <dgm:prSet phldrT="[Text]"/>
      <dgm:spPr/>
      <dgm:t>
        <a:bodyPr/>
        <a:lstStyle/>
        <a:p>
          <a:r>
            <a:rPr lang="en-US" dirty="0">
              <a:solidFill>
                <a:schemeClr val="bg1"/>
              </a:solidFill>
            </a:rPr>
            <a:t>Systematic errors</a:t>
          </a:r>
        </a:p>
      </dgm:t>
    </dgm:pt>
    <dgm:pt modelId="{982D6E8F-6C59-4E40-A684-3819CB40429B}" type="parTrans" cxnId="{386C5266-DECC-704D-949B-63950C66E433}">
      <dgm:prSet/>
      <dgm:spPr/>
      <dgm:t>
        <a:bodyPr/>
        <a:lstStyle/>
        <a:p>
          <a:endParaRPr lang="en-US"/>
        </a:p>
      </dgm:t>
    </dgm:pt>
    <dgm:pt modelId="{C01662FB-DDC8-4847-9485-17E5DE77F1CB}" type="sibTrans" cxnId="{386C5266-DECC-704D-949B-63950C66E433}">
      <dgm:prSet/>
      <dgm:spPr/>
      <dgm:t>
        <a:bodyPr/>
        <a:lstStyle/>
        <a:p>
          <a:endParaRPr lang="en-US"/>
        </a:p>
      </dgm:t>
    </dgm:pt>
    <dgm:pt modelId="{6DA77E32-6B10-0E41-8CD3-D91738E64D7F}" type="pres">
      <dgm:prSet presAssocID="{6D24B2B2-2ABC-094A-8801-5CE5B1AD1038}" presName="Name0" presStyleCnt="0">
        <dgm:presLayoutVars>
          <dgm:dir/>
          <dgm:animLvl val="lvl"/>
          <dgm:resizeHandles val="exact"/>
        </dgm:presLayoutVars>
      </dgm:prSet>
      <dgm:spPr/>
    </dgm:pt>
    <dgm:pt modelId="{967753D7-00AE-B040-825D-6580F76B1F69}" type="pres">
      <dgm:prSet presAssocID="{52BAADB7-D7C8-FB47-B0FE-67A570EA895F}" presName="Name8" presStyleCnt="0"/>
      <dgm:spPr/>
    </dgm:pt>
    <dgm:pt modelId="{573A8862-8258-C24B-9ACC-7728B3825541}" type="pres">
      <dgm:prSet presAssocID="{52BAADB7-D7C8-FB47-B0FE-67A570EA895F}" presName="level" presStyleLbl="node1" presStyleIdx="0" presStyleCnt="3">
        <dgm:presLayoutVars>
          <dgm:chMax val="1"/>
          <dgm:bulletEnabled val="1"/>
        </dgm:presLayoutVars>
      </dgm:prSet>
      <dgm:spPr/>
    </dgm:pt>
    <dgm:pt modelId="{40BE61B5-FC1B-5A4C-814D-70FA9AFB4115}" type="pres">
      <dgm:prSet presAssocID="{52BAADB7-D7C8-FB47-B0FE-67A570EA895F}" presName="levelTx" presStyleLbl="revTx" presStyleIdx="0" presStyleCnt="0">
        <dgm:presLayoutVars>
          <dgm:chMax val="1"/>
          <dgm:bulletEnabled val="1"/>
        </dgm:presLayoutVars>
      </dgm:prSet>
      <dgm:spPr/>
    </dgm:pt>
    <dgm:pt modelId="{48F23AAF-5006-B947-BAA0-1B96A7204C49}" type="pres">
      <dgm:prSet presAssocID="{093701C3-795A-054F-A36E-7B7CF7D6FDB0}" presName="Name8" presStyleCnt="0"/>
      <dgm:spPr/>
    </dgm:pt>
    <dgm:pt modelId="{17D0B57C-8A46-EB49-94C1-47E559EBEAFA}" type="pres">
      <dgm:prSet presAssocID="{093701C3-795A-054F-A36E-7B7CF7D6FDB0}" presName="level" presStyleLbl="node1" presStyleIdx="1" presStyleCnt="3">
        <dgm:presLayoutVars>
          <dgm:chMax val="1"/>
          <dgm:bulletEnabled val="1"/>
        </dgm:presLayoutVars>
      </dgm:prSet>
      <dgm:spPr/>
    </dgm:pt>
    <dgm:pt modelId="{FB267D64-951F-9545-9518-05E8E70D8D6C}" type="pres">
      <dgm:prSet presAssocID="{093701C3-795A-054F-A36E-7B7CF7D6FDB0}" presName="levelTx" presStyleLbl="revTx" presStyleIdx="0" presStyleCnt="0">
        <dgm:presLayoutVars>
          <dgm:chMax val="1"/>
          <dgm:bulletEnabled val="1"/>
        </dgm:presLayoutVars>
      </dgm:prSet>
      <dgm:spPr/>
    </dgm:pt>
    <dgm:pt modelId="{8B570641-5D9A-A242-8CDE-0F4CD3D3BA67}" type="pres">
      <dgm:prSet presAssocID="{F0541942-5685-1048-B0B2-7A7566B8A4ED}" presName="Name8" presStyleCnt="0"/>
      <dgm:spPr/>
    </dgm:pt>
    <dgm:pt modelId="{DD09DCC2-BEF2-EC42-ACBC-5D6EB3666794}" type="pres">
      <dgm:prSet presAssocID="{F0541942-5685-1048-B0B2-7A7566B8A4ED}" presName="level" presStyleLbl="node1" presStyleIdx="2" presStyleCnt="3">
        <dgm:presLayoutVars>
          <dgm:chMax val="1"/>
          <dgm:bulletEnabled val="1"/>
        </dgm:presLayoutVars>
      </dgm:prSet>
      <dgm:spPr/>
    </dgm:pt>
    <dgm:pt modelId="{C701E3CA-EA40-504C-85BA-CC30C81FAD10}" type="pres">
      <dgm:prSet presAssocID="{F0541942-5685-1048-B0B2-7A7566B8A4ED}" presName="levelTx" presStyleLbl="revTx" presStyleIdx="0" presStyleCnt="0">
        <dgm:presLayoutVars>
          <dgm:chMax val="1"/>
          <dgm:bulletEnabled val="1"/>
        </dgm:presLayoutVars>
      </dgm:prSet>
      <dgm:spPr/>
    </dgm:pt>
  </dgm:ptLst>
  <dgm:cxnLst>
    <dgm:cxn modelId="{8880AF02-105E-D448-AE40-2267A3885309}" type="presOf" srcId="{F0541942-5685-1048-B0B2-7A7566B8A4ED}" destId="{C701E3CA-EA40-504C-85BA-CC30C81FAD10}" srcOrd="1" destOrd="0" presId="urn:microsoft.com/office/officeart/2005/8/layout/pyramid1"/>
    <dgm:cxn modelId="{79433403-803D-CE4C-8007-F7635B645C1F}" type="presOf" srcId="{52BAADB7-D7C8-FB47-B0FE-67A570EA895F}" destId="{40BE61B5-FC1B-5A4C-814D-70FA9AFB4115}" srcOrd="1" destOrd="0" presId="urn:microsoft.com/office/officeart/2005/8/layout/pyramid1"/>
    <dgm:cxn modelId="{3F7D8023-3A93-E84D-8848-1543AEB17279}" type="presOf" srcId="{093701C3-795A-054F-A36E-7B7CF7D6FDB0}" destId="{FB267D64-951F-9545-9518-05E8E70D8D6C}" srcOrd="1" destOrd="0" presId="urn:microsoft.com/office/officeart/2005/8/layout/pyramid1"/>
    <dgm:cxn modelId="{485CEF24-1328-594E-84E2-79DFE6E5D2DC}" type="presOf" srcId="{093701C3-795A-054F-A36E-7B7CF7D6FDB0}" destId="{17D0B57C-8A46-EB49-94C1-47E559EBEAFA}" srcOrd="0" destOrd="0" presId="urn:microsoft.com/office/officeart/2005/8/layout/pyramid1"/>
    <dgm:cxn modelId="{02CB5749-DD1D-8046-B388-44024344C0E4}" type="presOf" srcId="{6D24B2B2-2ABC-094A-8801-5CE5B1AD1038}" destId="{6DA77E32-6B10-0E41-8CD3-D91738E64D7F}" srcOrd="0" destOrd="0" presId="urn:microsoft.com/office/officeart/2005/8/layout/pyramid1"/>
    <dgm:cxn modelId="{1BC3C64E-9535-CB42-92C3-0BD539012149}" srcId="{6D24B2B2-2ABC-094A-8801-5CE5B1AD1038}" destId="{093701C3-795A-054F-A36E-7B7CF7D6FDB0}" srcOrd="1" destOrd="0" parTransId="{89169B1E-871A-804B-93BF-05BA510D9A9D}" sibTransId="{9FDB1112-3F5C-9A44-B967-50FC53A9C819}"/>
    <dgm:cxn modelId="{386C5266-DECC-704D-949B-63950C66E433}" srcId="{6D24B2B2-2ABC-094A-8801-5CE5B1AD1038}" destId="{F0541942-5685-1048-B0B2-7A7566B8A4ED}" srcOrd="2" destOrd="0" parTransId="{982D6E8F-6C59-4E40-A684-3819CB40429B}" sibTransId="{C01662FB-DDC8-4847-9485-17E5DE77F1CB}"/>
    <dgm:cxn modelId="{8A7086B0-7780-A04D-97F4-7C16A92A7025}" type="presOf" srcId="{52BAADB7-D7C8-FB47-B0FE-67A570EA895F}" destId="{573A8862-8258-C24B-9ACC-7728B3825541}" srcOrd="0" destOrd="0" presId="urn:microsoft.com/office/officeart/2005/8/layout/pyramid1"/>
    <dgm:cxn modelId="{2EBE80BF-021A-A348-A310-27D962424584}" srcId="{6D24B2B2-2ABC-094A-8801-5CE5B1AD1038}" destId="{52BAADB7-D7C8-FB47-B0FE-67A570EA895F}" srcOrd="0" destOrd="0" parTransId="{CEE43A89-AA41-D64B-90E6-DAECE1D53CCA}" sibTransId="{79D0A7C6-2E2D-684E-997B-8ADA270A604E}"/>
    <dgm:cxn modelId="{2CC839E7-682E-D14D-9365-4BF4DC975F41}" type="presOf" srcId="{F0541942-5685-1048-B0B2-7A7566B8A4ED}" destId="{DD09DCC2-BEF2-EC42-ACBC-5D6EB3666794}" srcOrd="0" destOrd="0" presId="urn:microsoft.com/office/officeart/2005/8/layout/pyramid1"/>
    <dgm:cxn modelId="{260E28CE-F4B7-4245-B66A-4B4D656AA64E}" type="presParOf" srcId="{6DA77E32-6B10-0E41-8CD3-D91738E64D7F}" destId="{967753D7-00AE-B040-825D-6580F76B1F69}" srcOrd="0" destOrd="0" presId="urn:microsoft.com/office/officeart/2005/8/layout/pyramid1"/>
    <dgm:cxn modelId="{642B17B8-A51C-AA45-8E5D-2F90DA9204D0}" type="presParOf" srcId="{967753D7-00AE-B040-825D-6580F76B1F69}" destId="{573A8862-8258-C24B-9ACC-7728B3825541}" srcOrd="0" destOrd="0" presId="urn:microsoft.com/office/officeart/2005/8/layout/pyramid1"/>
    <dgm:cxn modelId="{11DBC6E8-0CA1-3E46-A41C-F9EC03B196D0}" type="presParOf" srcId="{967753D7-00AE-B040-825D-6580F76B1F69}" destId="{40BE61B5-FC1B-5A4C-814D-70FA9AFB4115}" srcOrd="1" destOrd="0" presId="urn:microsoft.com/office/officeart/2005/8/layout/pyramid1"/>
    <dgm:cxn modelId="{BEE9FD12-BBB1-304D-8646-859CDF470387}" type="presParOf" srcId="{6DA77E32-6B10-0E41-8CD3-D91738E64D7F}" destId="{48F23AAF-5006-B947-BAA0-1B96A7204C49}" srcOrd="1" destOrd="0" presId="urn:microsoft.com/office/officeart/2005/8/layout/pyramid1"/>
    <dgm:cxn modelId="{70453173-16A1-7745-B8B4-CB18D5BD60ED}" type="presParOf" srcId="{48F23AAF-5006-B947-BAA0-1B96A7204C49}" destId="{17D0B57C-8A46-EB49-94C1-47E559EBEAFA}" srcOrd="0" destOrd="0" presId="urn:microsoft.com/office/officeart/2005/8/layout/pyramid1"/>
    <dgm:cxn modelId="{CEBC4136-8874-D145-B42D-5EC6D78A12C1}" type="presParOf" srcId="{48F23AAF-5006-B947-BAA0-1B96A7204C49}" destId="{FB267D64-951F-9545-9518-05E8E70D8D6C}" srcOrd="1" destOrd="0" presId="urn:microsoft.com/office/officeart/2005/8/layout/pyramid1"/>
    <dgm:cxn modelId="{730B701D-A678-6042-9C41-6013C3CFFD40}" type="presParOf" srcId="{6DA77E32-6B10-0E41-8CD3-D91738E64D7F}" destId="{8B570641-5D9A-A242-8CDE-0F4CD3D3BA67}" srcOrd="2" destOrd="0" presId="urn:microsoft.com/office/officeart/2005/8/layout/pyramid1"/>
    <dgm:cxn modelId="{9B7FAC61-65AD-C14B-812E-05435E8BC37A}" type="presParOf" srcId="{8B570641-5D9A-A242-8CDE-0F4CD3D3BA67}" destId="{DD09DCC2-BEF2-EC42-ACBC-5D6EB3666794}" srcOrd="0" destOrd="0" presId="urn:microsoft.com/office/officeart/2005/8/layout/pyramid1"/>
    <dgm:cxn modelId="{AC633B6C-0A8C-7347-BBBC-6E3336C7A1D6}" type="presParOf" srcId="{8B570641-5D9A-A242-8CDE-0F4CD3D3BA67}" destId="{C701E3CA-EA40-504C-85BA-CC30C81FAD10}"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2F6DF0-8312-FA47-AA01-248E92D91AD8}" type="doc">
      <dgm:prSet loTypeId="urn:microsoft.com/office/officeart/2009/3/layout/PlusandMinus" loCatId="" qsTypeId="urn:microsoft.com/office/officeart/2005/8/quickstyle/simple1" qsCatId="simple" csTypeId="urn:microsoft.com/office/officeart/2005/8/colors/accent1_2" csCatId="accent1" phldr="1"/>
      <dgm:spPr/>
      <dgm:t>
        <a:bodyPr/>
        <a:lstStyle/>
        <a:p>
          <a:endParaRPr lang="en-US"/>
        </a:p>
      </dgm:t>
    </dgm:pt>
    <dgm:pt modelId="{5C3F7619-4AD0-9644-AF1A-C4AB6EA8FF21}">
      <dgm:prSet phldrT="[Text]" custT="1"/>
      <dgm:spPr/>
      <dgm:t>
        <a:bodyPr/>
        <a:lstStyle/>
        <a:p>
          <a:r>
            <a:rPr lang="en-US" sz="1400" dirty="0"/>
            <a:t>More precise</a:t>
          </a:r>
        </a:p>
      </dgm:t>
    </dgm:pt>
    <dgm:pt modelId="{744E2FC4-1806-5749-91F7-8DFA72058299}" type="parTrans" cxnId="{3E768227-583A-1147-A95E-D9B8E6B53C5D}">
      <dgm:prSet/>
      <dgm:spPr/>
      <dgm:t>
        <a:bodyPr/>
        <a:lstStyle/>
        <a:p>
          <a:endParaRPr lang="en-US"/>
        </a:p>
      </dgm:t>
    </dgm:pt>
    <dgm:pt modelId="{863DBC76-9DCA-A740-96F0-8F40EDEC1817}" type="sibTrans" cxnId="{3E768227-583A-1147-A95E-D9B8E6B53C5D}">
      <dgm:prSet/>
      <dgm:spPr/>
      <dgm:t>
        <a:bodyPr/>
        <a:lstStyle/>
        <a:p>
          <a:endParaRPr lang="en-US"/>
        </a:p>
      </dgm:t>
    </dgm:pt>
    <dgm:pt modelId="{413B1BD1-3054-5847-BA90-A28905A7903A}">
      <dgm:prSet phldrT="[Text]" custT="1"/>
      <dgm:spPr/>
      <dgm:t>
        <a:bodyPr/>
        <a:lstStyle/>
        <a:p>
          <a:r>
            <a:rPr lang="en-US" sz="1400" dirty="0"/>
            <a:t>More work needed</a:t>
          </a:r>
        </a:p>
      </dgm:t>
    </dgm:pt>
    <dgm:pt modelId="{DD246297-DFE9-C94A-8B1D-D7717D5A501A}" type="parTrans" cxnId="{3CC09604-984E-3F43-A2CA-A1CCE8E18C4B}">
      <dgm:prSet/>
      <dgm:spPr/>
      <dgm:t>
        <a:bodyPr/>
        <a:lstStyle/>
        <a:p>
          <a:endParaRPr lang="en-US"/>
        </a:p>
      </dgm:t>
    </dgm:pt>
    <dgm:pt modelId="{78E9A411-2C4A-E242-B501-EC43D4160967}" type="sibTrans" cxnId="{3CC09604-984E-3F43-A2CA-A1CCE8E18C4B}">
      <dgm:prSet/>
      <dgm:spPr/>
      <dgm:t>
        <a:bodyPr/>
        <a:lstStyle/>
        <a:p>
          <a:endParaRPr lang="en-US"/>
        </a:p>
      </dgm:t>
    </dgm:pt>
    <dgm:pt modelId="{4A4EC13D-427B-9D42-A00A-4C5D60AC7784}" type="pres">
      <dgm:prSet presAssocID="{E52F6DF0-8312-FA47-AA01-248E92D91AD8}" presName="Name0" presStyleCnt="0">
        <dgm:presLayoutVars>
          <dgm:chMax val="2"/>
          <dgm:chPref val="2"/>
          <dgm:dir/>
          <dgm:animOne/>
          <dgm:resizeHandles val="exact"/>
        </dgm:presLayoutVars>
      </dgm:prSet>
      <dgm:spPr/>
    </dgm:pt>
    <dgm:pt modelId="{C63C00EE-95FE-304A-953A-999E696A2A82}" type="pres">
      <dgm:prSet presAssocID="{E52F6DF0-8312-FA47-AA01-248E92D91AD8}" presName="Background" presStyleLbl="bgImgPlace1" presStyleIdx="0" presStyleCnt="1"/>
      <dgm:spPr/>
    </dgm:pt>
    <dgm:pt modelId="{5BA6DBDF-2E17-A24C-A76C-49F57B724E35}" type="pres">
      <dgm:prSet presAssocID="{E52F6DF0-8312-FA47-AA01-248E92D91AD8}" presName="ParentText1" presStyleLbl="revTx" presStyleIdx="0" presStyleCnt="2">
        <dgm:presLayoutVars>
          <dgm:chMax val="0"/>
          <dgm:chPref val="0"/>
          <dgm:bulletEnabled val="1"/>
        </dgm:presLayoutVars>
      </dgm:prSet>
      <dgm:spPr/>
    </dgm:pt>
    <dgm:pt modelId="{CCB0E15C-BA50-1947-8B7F-415AE066F6AF}" type="pres">
      <dgm:prSet presAssocID="{E52F6DF0-8312-FA47-AA01-248E92D91AD8}" presName="ParentText2" presStyleLbl="revTx" presStyleIdx="1" presStyleCnt="2">
        <dgm:presLayoutVars>
          <dgm:chMax val="0"/>
          <dgm:chPref val="0"/>
          <dgm:bulletEnabled val="1"/>
        </dgm:presLayoutVars>
      </dgm:prSet>
      <dgm:spPr/>
    </dgm:pt>
    <dgm:pt modelId="{3AAD2EF2-46CF-484F-ABB6-6BD2FBF29026}" type="pres">
      <dgm:prSet presAssocID="{E52F6DF0-8312-FA47-AA01-248E92D91AD8}" presName="Plus" presStyleLbl="alignNode1" presStyleIdx="0" presStyleCnt="2"/>
      <dgm:spPr/>
    </dgm:pt>
    <dgm:pt modelId="{A5BEEB58-7A27-1C4F-8D21-265CB1784B2F}" type="pres">
      <dgm:prSet presAssocID="{E52F6DF0-8312-FA47-AA01-248E92D91AD8}" presName="Minus" presStyleLbl="alignNode1" presStyleIdx="1" presStyleCnt="2"/>
      <dgm:spPr/>
    </dgm:pt>
    <dgm:pt modelId="{E9033442-EE33-5242-A12C-7A15911D7C9A}" type="pres">
      <dgm:prSet presAssocID="{E52F6DF0-8312-FA47-AA01-248E92D91AD8}" presName="Divider" presStyleLbl="parChTrans1D1" presStyleIdx="0" presStyleCnt="1"/>
      <dgm:spPr/>
    </dgm:pt>
  </dgm:ptLst>
  <dgm:cxnLst>
    <dgm:cxn modelId="{3CC09604-984E-3F43-A2CA-A1CCE8E18C4B}" srcId="{E52F6DF0-8312-FA47-AA01-248E92D91AD8}" destId="{413B1BD1-3054-5847-BA90-A28905A7903A}" srcOrd="1" destOrd="0" parTransId="{DD246297-DFE9-C94A-8B1D-D7717D5A501A}" sibTransId="{78E9A411-2C4A-E242-B501-EC43D4160967}"/>
    <dgm:cxn modelId="{3E768227-583A-1147-A95E-D9B8E6B53C5D}" srcId="{E52F6DF0-8312-FA47-AA01-248E92D91AD8}" destId="{5C3F7619-4AD0-9644-AF1A-C4AB6EA8FF21}" srcOrd="0" destOrd="0" parTransId="{744E2FC4-1806-5749-91F7-8DFA72058299}" sibTransId="{863DBC76-9DCA-A740-96F0-8F40EDEC1817}"/>
    <dgm:cxn modelId="{3D65D32E-1B43-0248-8CC3-FEAEA2BFC964}" type="presOf" srcId="{5C3F7619-4AD0-9644-AF1A-C4AB6EA8FF21}" destId="{5BA6DBDF-2E17-A24C-A76C-49F57B724E35}" srcOrd="0" destOrd="0" presId="urn:microsoft.com/office/officeart/2009/3/layout/PlusandMinus"/>
    <dgm:cxn modelId="{501AD848-C649-F242-9A21-AB82508E6F13}" type="presOf" srcId="{E52F6DF0-8312-FA47-AA01-248E92D91AD8}" destId="{4A4EC13D-427B-9D42-A00A-4C5D60AC7784}" srcOrd="0" destOrd="0" presId="urn:microsoft.com/office/officeart/2009/3/layout/PlusandMinus"/>
    <dgm:cxn modelId="{4909FCDF-1EDB-4744-B85E-F56D5B59DE30}" type="presOf" srcId="{413B1BD1-3054-5847-BA90-A28905A7903A}" destId="{CCB0E15C-BA50-1947-8B7F-415AE066F6AF}" srcOrd="0" destOrd="0" presId="urn:microsoft.com/office/officeart/2009/3/layout/PlusandMinus"/>
    <dgm:cxn modelId="{08C8F7C6-1B0F-2F43-AAA7-C95450BFD9B8}" type="presParOf" srcId="{4A4EC13D-427B-9D42-A00A-4C5D60AC7784}" destId="{C63C00EE-95FE-304A-953A-999E696A2A82}" srcOrd="0" destOrd="0" presId="urn:microsoft.com/office/officeart/2009/3/layout/PlusandMinus"/>
    <dgm:cxn modelId="{C2E1D29A-2C88-BB47-898D-8C11A886E570}" type="presParOf" srcId="{4A4EC13D-427B-9D42-A00A-4C5D60AC7784}" destId="{5BA6DBDF-2E17-A24C-A76C-49F57B724E35}" srcOrd="1" destOrd="0" presId="urn:microsoft.com/office/officeart/2009/3/layout/PlusandMinus"/>
    <dgm:cxn modelId="{BB1E8BB0-3F02-4C4E-92AA-A11EF0D33482}" type="presParOf" srcId="{4A4EC13D-427B-9D42-A00A-4C5D60AC7784}" destId="{CCB0E15C-BA50-1947-8B7F-415AE066F6AF}" srcOrd="2" destOrd="0" presId="urn:microsoft.com/office/officeart/2009/3/layout/PlusandMinus"/>
    <dgm:cxn modelId="{F643CB2F-8F5D-4B4D-8709-A2CC80EA6C73}" type="presParOf" srcId="{4A4EC13D-427B-9D42-A00A-4C5D60AC7784}" destId="{3AAD2EF2-46CF-484F-ABB6-6BD2FBF29026}" srcOrd="3" destOrd="0" presId="urn:microsoft.com/office/officeart/2009/3/layout/PlusandMinus"/>
    <dgm:cxn modelId="{D96FF49B-03FC-2F40-9CBD-B1CCE0E06FED}" type="presParOf" srcId="{4A4EC13D-427B-9D42-A00A-4C5D60AC7784}" destId="{A5BEEB58-7A27-1C4F-8D21-265CB1784B2F}" srcOrd="4" destOrd="0" presId="urn:microsoft.com/office/officeart/2009/3/layout/PlusandMinus"/>
    <dgm:cxn modelId="{4854D702-B463-5040-A78D-129A93D77900}" type="presParOf" srcId="{4A4EC13D-427B-9D42-A00A-4C5D60AC7784}" destId="{E9033442-EE33-5242-A12C-7A15911D7C9A}"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2F6DF0-8312-FA47-AA01-248E92D91AD8}" type="doc">
      <dgm:prSet loTypeId="urn:microsoft.com/office/officeart/2009/3/layout/PlusandMinus" loCatId="" qsTypeId="urn:microsoft.com/office/officeart/2005/8/quickstyle/simple1" qsCatId="simple" csTypeId="urn:microsoft.com/office/officeart/2005/8/colors/accent1_2" csCatId="accent1" phldr="1"/>
      <dgm:spPr/>
      <dgm:t>
        <a:bodyPr/>
        <a:lstStyle/>
        <a:p>
          <a:endParaRPr lang="en-US"/>
        </a:p>
      </dgm:t>
    </dgm:pt>
    <dgm:pt modelId="{5C3F7619-4AD0-9644-AF1A-C4AB6EA8FF21}">
      <dgm:prSet phldrT="[Text]" custT="1"/>
      <dgm:spPr/>
      <dgm:t>
        <a:bodyPr/>
        <a:lstStyle/>
        <a:p>
          <a:r>
            <a:rPr lang="en-US" sz="1400" dirty="0"/>
            <a:t>More precise</a:t>
          </a:r>
        </a:p>
      </dgm:t>
    </dgm:pt>
    <dgm:pt modelId="{744E2FC4-1806-5749-91F7-8DFA72058299}" type="parTrans" cxnId="{3E768227-583A-1147-A95E-D9B8E6B53C5D}">
      <dgm:prSet/>
      <dgm:spPr/>
      <dgm:t>
        <a:bodyPr/>
        <a:lstStyle/>
        <a:p>
          <a:endParaRPr lang="en-US"/>
        </a:p>
      </dgm:t>
    </dgm:pt>
    <dgm:pt modelId="{863DBC76-9DCA-A740-96F0-8F40EDEC1817}" type="sibTrans" cxnId="{3E768227-583A-1147-A95E-D9B8E6B53C5D}">
      <dgm:prSet/>
      <dgm:spPr/>
      <dgm:t>
        <a:bodyPr/>
        <a:lstStyle/>
        <a:p>
          <a:endParaRPr lang="en-US"/>
        </a:p>
      </dgm:t>
    </dgm:pt>
    <dgm:pt modelId="{413B1BD1-3054-5847-BA90-A28905A7903A}">
      <dgm:prSet phldrT="[Text]" custT="1"/>
      <dgm:spPr/>
      <dgm:t>
        <a:bodyPr/>
        <a:lstStyle/>
        <a:p>
          <a:r>
            <a:rPr lang="en-US" sz="1400" dirty="0"/>
            <a:t>Need to know the forest stand</a:t>
          </a:r>
        </a:p>
      </dgm:t>
    </dgm:pt>
    <dgm:pt modelId="{DD246297-DFE9-C94A-8B1D-D7717D5A501A}" type="parTrans" cxnId="{3CC09604-984E-3F43-A2CA-A1CCE8E18C4B}">
      <dgm:prSet/>
      <dgm:spPr/>
      <dgm:t>
        <a:bodyPr/>
        <a:lstStyle/>
        <a:p>
          <a:endParaRPr lang="en-US"/>
        </a:p>
      </dgm:t>
    </dgm:pt>
    <dgm:pt modelId="{78E9A411-2C4A-E242-B501-EC43D4160967}" type="sibTrans" cxnId="{3CC09604-984E-3F43-A2CA-A1CCE8E18C4B}">
      <dgm:prSet/>
      <dgm:spPr/>
      <dgm:t>
        <a:bodyPr/>
        <a:lstStyle/>
        <a:p>
          <a:endParaRPr lang="en-US"/>
        </a:p>
      </dgm:t>
    </dgm:pt>
    <dgm:pt modelId="{4A4EC13D-427B-9D42-A00A-4C5D60AC7784}" type="pres">
      <dgm:prSet presAssocID="{E52F6DF0-8312-FA47-AA01-248E92D91AD8}" presName="Name0" presStyleCnt="0">
        <dgm:presLayoutVars>
          <dgm:chMax val="2"/>
          <dgm:chPref val="2"/>
          <dgm:dir/>
          <dgm:animOne/>
          <dgm:resizeHandles val="exact"/>
        </dgm:presLayoutVars>
      </dgm:prSet>
      <dgm:spPr/>
    </dgm:pt>
    <dgm:pt modelId="{C63C00EE-95FE-304A-953A-999E696A2A82}" type="pres">
      <dgm:prSet presAssocID="{E52F6DF0-8312-FA47-AA01-248E92D91AD8}" presName="Background" presStyleLbl="bgImgPlace1" presStyleIdx="0" presStyleCnt="1"/>
      <dgm:spPr/>
    </dgm:pt>
    <dgm:pt modelId="{5BA6DBDF-2E17-A24C-A76C-49F57B724E35}" type="pres">
      <dgm:prSet presAssocID="{E52F6DF0-8312-FA47-AA01-248E92D91AD8}" presName="ParentText1" presStyleLbl="revTx" presStyleIdx="0" presStyleCnt="2">
        <dgm:presLayoutVars>
          <dgm:chMax val="0"/>
          <dgm:chPref val="0"/>
          <dgm:bulletEnabled val="1"/>
        </dgm:presLayoutVars>
      </dgm:prSet>
      <dgm:spPr/>
    </dgm:pt>
    <dgm:pt modelId="{CCB0E15C-BA50-1947-8B7F-415AE066F6AF}" type="pres">
      <dgm:prSet presAssocID="{E52F6DF0-8312-FA47-AA01-248E92D91AD8}" presName="ParentText2" presStyleLbl="revTx" presStyleIdx="1" presStyleCnt="2">
        <dgm:presLayoutVars>
          <dgm:chMax val="0"/>
          <dgm:chPref val="0"/>
          <dgm:bulletEnabled val="1"/>
        </dgm:presLayoutVars>
      </dgm:prSet>
      <dgm:spPr/>
    </dgm:pt>
    <dgm:pt modelId="{3AAD2EF2-46CF-484F-ABB6-6BD2FBF29026}" type="pres">
      <dgm:prSet presAssocID="{E52F6DF0-8312-FA47-AA01-248E92D91AD8}" presName="Plus" presStyleLbl="alignNode1" presStyleIdx="0" presStyleCnt="2"/>
      <dgm:spPr/>
    </dgm:pt>
    <dgm:pt modelId="{A5BEEB58-7A27-1C4F-8D21-265CB1784B2F}" type="pres">
      <dgm:prSet presAssocID="{E52F6DF0-8312-FA47-AA01-248E92D91AD8}" presName="Minus" presStyleLbl="alignNode1" presStyleIdx="1" presStyleCnt="2"/>
      <dgm:spPr/>
    </dgm:pt>
    <dgm:pt modelId="{E9033442-EE33-5242-A12C-7A15911D7C9A}" type="pres">
      <dgm:prSet presAssocID="{E52F6DF0-8312-FA47-AA01-248E92D91AD8}" presName="Divider" presStyleLbl="parChTrans1D1" presStyleIdx="0" presStyleCnt="1"/>
      <dgm:spPr/>
    </dgm:pt>
  </dgm:ptLst>
  <dgm:cxnLst>
    <dgm:cxn modelId="{3CC09604-984E-3F43-A2CA-A1CCE8E18C4B}" srcId="{E52F6DF0-8312-FA47-AA01-248E92D91AD8}" destId="{413B1BD1-3054-5847-BA90-A28905A7903A}" srcOrd="1" destOrd="0" parTransId="{DD246297-DFE9-C94A-8B1D-D7717D5A501A}" sibTransId="{78E9A411-2C4A-E242-B501-EC43D4160967}"/>
    <dgm:cxn modelId="{3E768227-583A-1147-A95E-D9B8E6B53C5D}" srcId="{E52F6DF0-8312-FA47-AA01-248E92D91AD8}" destId="{5C3F7619-4AD0-9644-AF1A-C4AB6EA8FF21}" srcOrd="0" destOrd="0" parTransId="{744E2FC4-1806-5749-91F7-8DFA72058299}" sibTransId="{863DBC76-9DCA-A740-96F0-8F40EDEC1817}"/>
    <dgm:cxn modelId="{3D65D32E-1B43-0248-8CC3-FEAEA2BFC964}" type="presOf" srcId="{5C3F7619-4AD0-9644-AF1A-C4AB6EA8FF21}" destId="{5BA6DBDF-2E17-A24C-A76C-49F57B724E35}" srcOrd="0" destOrd="0" presId="urn:microsoft.com/office/officeart/2009/3/layout/PlusandMinus"/>
    <dgm:cxn modelId="{501AD848-C649-F242-9A21-AB82508E6F13}" type="presOf" srcId="{E52F6DF0-8312-FA47-AA01-248E92D91AD8}" destId="{4A4EC13D-427B-9D42-A00A-4C5D60AC7784}" srcOrd="0" destOrd="0" presId="urn:microsoft.com/office/officeart/2009/3/layout/PlusandMinus"/>
    <dgm:cxn modelId="{4909FCDF-1EDB-4744-B85E-F56D5B59DE30}" type="presOf" srcId="{413B1BD1-3054-5847-BA90-A28905A7903A}" destId="{CCB0E15C-BA50-1947-8B7F-415AE066F6AF}" srcOrd="0" destOrd="0" presId="urn:microsoft.com/office/officeart/2009/3/layout/PlusandMinus"/>
    <dgm:cxn modelId="{08C8F7C6-1B0F-2F43-AAA7-C95450BFD9B8}" type="presParOf" srcId="{4A4EC13D-427B-9D42-A00A-4C5D60AC7784}" destId="{C63C00EE-95FE-304A-953A-999E696A2A82}" srcOrd="0" destOrd="0" presId="urn:microsoft.com/office/officeart/2009/3/layout/PlusandMinus"/>
    <dgm:cxn modelId="{C2E1D29A-2C88-BB47-898D-8C11A886E570}" type="presParOf" srcId="{4A4EC13D-427B-9D42-A00A-4C5D60AC7784}" destId="{5BA6DBDF-2E17-A24C-A76C-49F57B724E35}" srcOrd="1" destOrd="0" presId="urn:microsoft.com/office/officeart/2009/3/layout/PlusandMinus"/>
    <dgm:cxn modelId="{BB1E8BB0-3F02-4C4E-92AA-A11EF0D33482}" type="presParOf" srcId="{4A4EC13D-427B-9D42-A00A-4C5D60AC7784}" destId="{CCB0E15C-BA50-1947-8B7F-415AE066F6AF}" srcOrd="2" destOrd="0" presId="urn:microsoft.com/office/officeart/2009/3/layout/PlusandMinus"/>
    <dgm:cxn modelId="{F643CB2F-8F5D-4B4D-8709-A2CC80EA6C73}" type="presParOf" srcId="{4A4EC13D-427B-9D42-A00A-4C5D60AC7784}" destId="{3AAD2EF2-46CF-484F-ABB6-6BD2FBF29026}" srcOrd="3" destOrd="0" presId="urn:microsoft.com/office/officeart/2009/3/layout/PlusandMinus"/>
    <dgm:cxn modelId="{D96FF49B-03FC-2F40-9CBD-B1CCE0E06FED}" type="presParOf" srcId="{4A4EC13D-427B-9D42-A00A-4C5D60AC7784}" destId="{A5BEEB58-7A27-1C4F-8D21-265CB1784B2F}" srcOrd="4" destOrd="0" presId="urn:microsoft.com/office/officeart/2009/3/layout/PlusandMinus"/>
    <dgm:cxn modelId="{4854D702-B463-5040-A78D-129A93D77900}" type="presParOf" srcId="{4A4EC13D-427B-9D42-A00A-4C5D60AC7784}" destId="{E9033442-EE33-5242-A12C-7A15911D7C9A}" srcOrd="5" destOrd="0" presId="urn:microsoft.com/office/officeart/2009/3/layout/PlusandMinu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2F6DF0-8312-FA47-AA01-248E92D91AD8}" type="doc">
      <dgm:prSet loTypeId="urn:microsoft.com/office/officeart/2009/3/layout/PlusandMinus" loCatId="" qsTypeId="urn:microsoft.com/office/officeart/2005/8/quickstyle/simple1" qsCatId="simple" csTypeId="urn:microsoft.com/office/officeart/2005/8/colors/accent1_2" csCatId="accent1" phldr="1"/>
      <dgm:spPr/>
      <dgm:t>
        <a:bodyPr/>
        <a:lstStyle/>
        <a:p>
          <a:endParaRPr lang="en-US"/>
        </a:p>
      </dgm:t>
    </dgm:pt>
    <dgm:pt modelId="{5C3F7619-4AD0-9644-AF1A-C4AB6EA8FF21}">
      <dgm:prSet phldrT="[Text]" custT="1"/>
      <dgm:spPr/>
      <dgm:t>
        <a:bodyPr/>
        <a:lstStyle/>
        <a:p>
          <a:r>
            <a:rPr lang="en-US" sz="1400" dirty="0"/>
            <a:t>More precise</a:t>
          </a:r>
        </a:p>
      </dgm:t>
    </dgm:pt>
    <dgm:pt modelId="{744E2FC4-1806-5749-91F7-8DFA72058299}" type="parTrans" cxnId="{3E768227-583A-1147-A95E-D9B8E6B53C5D}">
      <dgm:prSet/>
      <dgm:spPr/>
      <dgm:t>
        <a:bodyPr/>
        <a:lstStyle/>
        <a:p>
          <a:endParaRPr lang="en-US"/>
        </a:p>
      </dgm:t>
    </dgm:pt>
    <dgm:pt modelId="{863DBC76-9DCA-A740-96F0-8F40EDEC1817}" type="sibTrans" cxnId="{3E768227-583A-1147-A95E-D9B8E6B53C5D}">
      <dgm:prSet/>
      <dgm:spPr/>
      <dgm:t>
        <a:bodyPr/>
        <a:lstStyle/>
        <a:p>
          <a:endParaRPr lang="en-US"/>
        </a:p>
      </dgm:t>
    </dgm:pt>
    <dgm:pt modelId="{413B1BD1-3054-5847-BA90-A28905A7903A}">
      <dgm:prSet phldrT="[Text]" custT="1"/>
      <dgm:spPr/>
      <dgm:t>
        <a:bodyPr/>
        <a:lstStyle/>
        <a:p>
          <a:r>
            <a:rPr lang="en-US" sz="1400" dirty="0"/>
            <a:t>A lot of plots required</a:t>
          </a:r>
        </a:p>
      </dgm:t>
    </dgm:pt>
    <dgm:pt modelId="{DD246297-DFE9-C94A-8B1D-D7717D5A501A}" type="parTrans" cxnId="{3CC09604-984E-3F43-A2CA-A1CCE8E18C4B}">
      <dgm:prSet/>
      <dgm:spPr/>
      <dgm:t>
        <a:bodyPr/>
        <a:lstStyle/>
        <a:p>
          <a:endParaRPr lang="en-US"/>
        </a:p>
      </dgm:t>
    </dgm:pt>
    <dgm:pt modelId="{78E9A411-2C4A-E242-B501-EC43D4160967}" type="sibTrans" cxnId="{3CC09604-984E-3F43-A2CA-A1CCE8E18C4B}">
      <dgm:prSet/>
      <dgm:spPr/>
      <dgm:t>
        <a:bodyPr/>
        <a:lstStyle/>
        <a:p>
          <a:endParaRPr lang="en-US"/>
        </a:p>
      </dgm:t>
    </dgm:pt>
    <dgm:pt modelId="{4A4EC13D-427B-9D42-A00A-4C5D60AC7784}" type="pres">
      <dgm:prSet presAssocID="{E52F6DF0-8312-FA47-AA01-248E92D91AD8}" presName="Name0" presStyleCnt="0">
        <dgm:presLayoutVars>
          <dgm:chMax val="2"/>
          <dgm:chPref val="2"/>
          <dgm:dir/>
          <dgm:animOne/>
          <dgm:resizeHandles val="exact"/>
        </dgm:presLayoutVars>
      </dgm:prSet>
      <dgm:spPr/>
    </dgm:pt>
    <dgm:pt modelId="{C63C00EE-95FE-304A-953A-999E696A2A82}" type="pres">
      <dgm:prSet presAssocID="{E52F6DF0-8312-FA47-AA01-248E92D91AD8}" presName="Background" presStyleLbl="bgImgPlace1" presStyleIdx="0" presStyleCnt="1"/>
      <dgm:spPr/>
    </dgm:pt>
    <dgm:pt modelId="{5BA6DBDF-2E17-A24C-A76C-49F57B724E35}" type="pres">
      <dgm:prSet presAssocID="{E52F6DF0-8312-FA47-AA01-248E92D91AD8}" presName="ParentText1" presStyleLbl="revTx" presStyleIdx="0" presStyleCnt="2">
        <dgm:presLayoutVars>
          <dgm:chMax val="0"/>
          <dgm:chPref val="0"/>
          <dgm:bulletEnabled val="1"/>
        </dgm:presLayoutVars>
      </dgm:prSet>
      <dgm:spPr/>
    </dgm:pt>
    <dgm:pt modelId="{CCB0E15C-BA50-1947-8B7F-415AE066F6AF}" type="pres">
      <dgm:prSet presAssocID="{E52F6DF0-8312-FA47-AA01-248E92D91AD8}" presName="ParentText2" presStyleLbl="revTx" presStyleIdx="1" presStyleCnt="2">
        <dgm:presLayoutVars>
          <dgm:chMax val="0"/>
          <dgm:chPref val="0"/>
          <dgm:bulletEnabled val="1"/>
        </dgm:presLayoutVars>
      </dgm:prSet>
      <dgm:spPr/>
    </dgm:pt>
    <dgm:pt modelId="{3AAD2EF2-46CF-484F-ABB6-6BD2FBF29026}" type="pres">
      <dgm:prSet presAssocID="{E52F6DF0-8312-FA47-AA01-248E92D91AD8}" presName="Plus" presStyleLbl="alignNode1" presStyleIdx="0" presStyleCnt="2"/>
      <dgm:spPr/>
    </dgm:pt>
    <dgm:pt modelId="{A5BEEB58-7A27-1C4F-8D21-265CB1784B2F}" type="pres">
      <dgm:prSet presAssocID="{E52F6DF0-8312-FA47-AA01-248E92D91AD8}" presName="Minus" presStyleLbl="alignNode1" presStyleIdx="1" presStyleCnt="2"/>
      <dgm:spPr/>
    </dgm:pt>
    <dgm:pt modelId="{E9033442-EE33-5242-A12C-7A15911D7C9A}" type="pres">
      <dgm:prSet presAssocID="{E52F6DF0-8312-FA47-AA01-248E92D91AD8}" presName="Divider" presStyleLbl="parChTrans1D1" presStyleIdx="0" presStyleCnt="1"/>
      <dgm:spPr/>
    </dgm:pt>
  </dgm:ptLst>
  <dgm:cxnLst>
    <dgm:cxn modelId="{3CC09604-984E-3F43-A2CA-A1CCE8E18C4B}" srcId="{E52F6DF0-8312-FA47-AA01-248E92D91AD8}" destId="{413B1BD1-3054-5847-BA90-A28905A7903A}" srcOrd="1" destOrd="0" parTransId="{DD246297-DFE9-C94A-8B1D-D7717D5A501A}" sibTransId="{78E9A411-2C4A-E242-B501-EC43D4160967}"/>
    <dgm:cxn modelId="{3E768227-583A-1147-A95E-D9B8E6B53C5D}" srcId="{E52F6DF0-8312-FA47-AA01-248E92D91AD8}" destId="{5C3F7619-4AD0-9644-AF1A-C4AB6EA8FF21}" srcOrd="0" destOrd="0" parTransId="{744E2FC4-1806-5749-91F7-8DFA72058299}" sibTransId="{863DBC76-9DCA-A740-96F0-8F40EDEC1817}"/>
    <dgm:cxn modelId="{3D65D32E-1B43-0248-8CC3-FEAEA2BFC964}" type="presOf" srcId="{5C3F7619-4AD0-9644-AF1A-C4AB6EA8FF21}" destId="{5BA6DBDF-2E17-A24C-A76C-49F57B724E35}" srcOrd="0" destOrd="0" presId="urn:microsoft.com/office/officeart/2009/3/layout/PlusandMinus"/>
    <dgm:cxn modelId="{501AD848-C649-F242-9A21-AB82508E6F13}" type="presOf" srcId="{E52F6DF0-8312-FA47-AA01-248E92D91AD8}" destId="{4A4EC13D-427B-9D42-A00A-4C5D60AC7784}" srcOrd="0" destOrd="0" presId="urn:microsoft.com/office/officeart/2009/3/layout/PlusandMinus"/>
    <dgm:cxn modelId="{4909FCDF-1EDB-4744-B85E-F56D5B59DE30}" type="presOf" srcId="{413B1BD1-3054-5847-BA90-A28905A7903A}" destId="{CCB0E15C-BA50-1947-8B7F-415AE066F6AF}" srcOrd="0" destOrd="0" presId="urn:microsoft.com/office/officeart/2009/3/layout/PlusandMinus"/>
    <dgm:cxn modelId="{08C8F7C6-1B0F-2F43-AAA7-C95450BFD9B8}" type="presParOf" srcId="{4A4EC13D-427B-9D42-A00A-4C5D60AC7784}" destId="{C63C00EE-95FE-304A-953A-999E696A2A82}" srcOrd="0" destOrd="0" presId="urn:microsoft.com/office/officeart/2009/3/layout/PlusandMinus"/>
    <dgm:cxn modelId="{C2E1D29A-2C88-BB47-898D-8C11A886E570}" type="presParOf" srcId="{4A4EC13D-427B-9D42-A00A-4C5D60AC7784}" destId="{5BA6DBDF-2E17-A24C-A76C-49F57B724E35}" srcOrd="1" destOrd="0" presId="urn:microsoft.com/office/officeart/2009/3/layout/PlusandMinus"/>
    <dgm:cxn modelId="{BB1E8BB0-3F02-4C4E-92AA-A11EF0D33482}" type="presParOf" srcId="{4A4EC13D-427B-9D42-A00A-4C5D60AC7784}" destId="{CCB0E15C-BA50-1947-8B7F-415AE066F6AF}" srcOrd="2" destOrd="0" presId="urn:microsoft.com/office/officeart/2009/3/layout/PlusandMinus"/>
    <dgm:cxn modelId="{F643CB2F-8F5D-4B4D-8709-A2CC80EA6C73}" type="presParOf" srcId="{4A4EC13D-427B-9D42-A00A-4C5D60AC7784}" destId="{3AAD2EF2-46CF-484F-ABB6-6BD2FBF29026}" srcOrd="3" destOrd="0" presId="urn:microsoft.com/office/officeart/2009/3/layout/PlusandMinus"/>
    <dgm:cxn modelId="{D96FF49B-03FC-2F40-9CBD-B1CCE0E06FED}" type="presParOf" srcId="{4A4EC13D-427B-9D42-A00A-4C5D60AC7784}" destId="{A5BEEB58-7A27-1C4F-8D21-265CB1784B2F}" srcOrd="4" destOrd="0" presId="urn:microsoft.com/office/officeart/2009/3/layout/PlusandMinus"/>
    <dgm:cxn modelId="{4854D702-B463-5040-A78D-129A93D77900}" type="presParOf" srcId="{4A4EC13D-427B-9D42-A00A-4C5D60AC7784}" destId="{E9033442-EE33-5242-A12C-7A15911D7C9A}" srcOrd="5" destOrd="0" presId="urn:microsoft.com/office/officeart/2009/3/layout/PlusandMinu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80E3C9-61DC-5949-8C0B-04A166835555}"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5C8C436F-CC4D-7C47-BC07-6BCF2144F16B}">
      <dgm:prSet phldrT="[Text]"/>
      <dgm:spPr/>
      <dgm:t>
        <a:bodyPr/>
        <a:lstStyle/>
        <a:p>
          <a:r>
            <a:rPr lang="en-US" dirty="0">
              <a:solidFill>
                <a:schemeClr val="bg1"/>
              </a:solidFill>
            </a:rPr>
            <a:t>Basic statistics</a:t>
          </a:r>
        </a:p>
      </dgm:t>
    </dgm:pt>
    <dgm:pt modelId="{007E2E07-7FDB-5141-98D9-D7E93C911444}" type="parTrans" cxnId="{897A912B-E19C-774B-BC33-9167646E6B5D}">
      <dgm:prSet/>
      <dgm:spPr/>
      <dgm:t>
        <a:bodyPr/>
        <a:lstStyle/>
        <a:p>
          <a:endParaRPr lang="en-US"/>
        </a:p>
      </dgm:t>
    </dgm:pt>
    <dgm:pt modelId="{32FAB907-F3AD-024E-9852-A0400D0794C5}" type="sibTrans" cxnId="{897A912B-E19C-774B-BC33-9167646E6B5D}">
      <dgm:prSet/>
      <dgm:spPr/>
      <dgm:t>
        <a:bodyPr/>
        <a:lstStyle/>
        <a:p>
          <a:endParaRPr lang="en-US"/>
        </a:p>
      </dgm:t>
    </dgm:pt>
    <dgm:pt modelId="{0A6C41BA-04CD-3947-8482-1517BE45AF94}">
      <dgm:prSet phldrT="[Text]"/>
      <dgm:spPr/>
      <dgm:t>
        <a:bodyPr/>
        <a:lstStyle/>
        <a:p>
          <a:endParaRPr lang="en-US" dirty="0">
            <a:solidFill>
              <a:schemeClr val="tx1">
                <a:lumMod val="60000"/>
                <a:lumOff val="40000"/>
              </a:schemeClr>
            </a:solidFill>
          </a:endParaRPr>
        </a:p>
      </dgm:t>
    </dgm:pt>
    <dgm:pt modelId="{9B16544B-D97A-8240-A658-F9D600CE8A58}" type="parTrans" cxnId="{A6C40F41-66EB-214F-B824-0708FB325E8F}">
      <dgm:prSet/>
      <dgm:spPr/>
      <dgm:t>
        <a:bodyPr/>
        <a:lstStyle/>
        <a:p>
          <a:endParaRPr lang="en-US"/>
        </a:p>
      </dgm:t>
    </dgm:pt>
    <dgm:pt modelId="{86026A37-053C-6B44-8874-3B9728050C75}" type="sibTrans" cxnId="{A6C40F41-66EB-214F-B824-0708FB325E8F}">
      <dgm:prSet/>
      <dgm:spPr/>
      <dgm:t>
        <a:bodyPr/>
        <a:lstStyle/>
        <a:p>
          <a:endParaRPr lang="en-US"/>
        </a:p>
      </dgm:t>
    </dgm:pt>
    <dgm:pt modelId="{991BD50B-7FA4-2E44-84D7-C2E8D62BCE2A}">
      <dgm:prSet phldrT="[Text]"/>
      <dgm:spPr/>
      <dgm:t>
        <a:bodyPr/>
        <a:lstStyle/>
        <a:p>
          <a:r>
            <a:rPr lang="en-US" dirty="0">
              <a:solidFill>
                <a:schemeClr val="bg1"/>
              </a:solidFill>
            </a:rPr>
            <a:t>Simulate sampling</a:t>
          </a:r>
        </a:p>
      </dgm:t>
    </dgm:pt>
    <dgm:pt modelId="{5DABF466-2437-024F-B4BF-53E84CFCB37E}" type="parTrans" cxnId="{134A892C-7788-8D40-B461-1DB05AE3AF05}">
      <dgm:prSet/>
      <dgm:spPr/>
      <dgm:t>
        <a:bodyPr/>
        <a:lstStyle/>
        <a:p>
          <a:endParaRPr lang="en-US"/>
        </a:p>
      </dgm:t>
    </dgm:pt>
    <dgm:pt modelId="{4708EE4B-4BC1-DF47-9A55-181F36055C77}" type="sibTrans" cxnId="{134A892C-7788-8D40-B461-1DB05AE3AF05}">
      <dgm:prSet/>
      <dgm:spPr/>
      <dgm:t>
        <a:bodyPr/>
        <a:lstStyle/>
        <a:p>
          <a:endParaRPr lang="en-US"/>
        </a:p>
      </dgm:t>
    </dgm:pt>
    <dgm:pt modelId="{10845C8E-346A-CF46-A6EA-BB2EDEF37770}">
      <dgm:prSet phldrT="[Text]"/>
      <dgm:spPr/>
      <dgm:t>
        <a:bodyPr/>
        <a:lstStyle/>
        <a:p>
          <a:r>
            <a:rPr lang="en-US" dirty="0">
              <a:solidFill>
                <a:schemeClr val="tx1">
                  <a:lumMod val="60000"/>
                  <a:lumOff val="40000"/>
                </a:schemeClr>
              </a:solidFill>
            </a:rPr>
            <a:t>random sampling and regular grid</a:t>
          </a:r>
        </a:p>
      </dgm:t>
    </dgm:pt>
    <dgm:pt modelId="{482EE88A-0524-7142-AF1C-072D2254C2D5}" type="parTrans" cxnId="{91AFDDA0-F593-104C-BA02-64CCC41EA4C2}">
      <dgm:prSet/>
      <dgm:spPr/>
      <dgm:t>
        <a:bodyPr/>
        <a:lstStyle/>
        <a:p>
          <a:endParaRPr lang="en-US"/>
        </a:p>
      </dgm:t>
    </dgm:pt>
    <dgm:pt modelId="{DD967EA5-ECF4-2244-9E43-6B87E55BE66E}" type="sibTrans" cxnId="{91AFDDA0-F593-104C-BA02-64CCC41EA4C2}">
      <dgm:prSet/>
      <dgm:spPr/>
      <dgm:t>
        <a:bodyPr/>
        <a:lstStyle/>
        <a:p>
          <a:endParaRPr lang="en-US"/>
        </a:p>
      </dgm:t>
    </dgm:pt>
    <dgm:pt modelId="{11B4E065-B97C-4D48-A52F-D9D8C8392CD0}">
      <dgm:prSet phldrT="[Text]"/>
      <dgm:spPr/>
      <dgm:t>
        <a:bodyPr/>
        <a:lstStyle/>
        <a:p>
          <a:r>
            <a:rPr lang="en-US" dirty="0">
              <a:solidFill>
                <a:schemeClr val="bg1"/>
              </a:solidFill>
            </a:rPr>
            <a:t>“real scenario”</a:t>
          </a:r>
        </a:p>
      </dgm:t>
    </dgm:pt>
    <dgm:pt modelId="{7436F411-0BB4-5F45-89E6-860A702D70BF}" type="parTrans" cxnId="{8C045E54-F78A-ED41-8FA4-32DB306C9780}">
      <dgm:prSet/>
      <dgm:spPr/>
      <dgm:t>
        <a:bodyPr/>
        <a:lstStyle/>
        <a:p>
          <a:endParaRPr lang="en-US"/>
        </a:p>
      </dgm:t>
    </dgm:pt>
    <dgm:pt modelId="{D906DC34-8E61-0F43-9FB3-2640588B7013}" type="sibTrans" cxnId="{8C045E54-F78A-ED41-8FA4-32DB306C9780}">
      <dgm:prSet/>
      <dgm:spPr/>
      <dgm:t>
        <a:bodyPr/>
        <a:lstStyle/>
        <a:p>
          <a:endParaRPr lang="en-US"/>
        </a:p>
      </dgm:t>
    </dgm:pt>
    <dgm:pt modelId="{1833DC51-C472-1E4A-AF7F-D5C827B16F13}">
      <dgm:prSet phldrT="[Text]"/>
      <dgm:spPr/>
      <dgm:t>
        <a:bodyPr/>
        <a:lstStyle/>
        <a:p>
          <a:r>
            <a:rPr lang="en-US" dirty="0">
              <a:solidFill>
                <a:schemeClr val="tx1">
                  <a:lumMod val="60000"/>
                  <a:lumOff val="40000"/>
                </a:schemeClr>
              </a:solidFill>
            </a:rPr>
            <a:t>Influence of GNSS uncertainty to Plot measurements</a:t>
          </a:r>
        </a:p>
      </dgm:t>
    </dgm:pt>
    <dgm:pt modelId="{557833DB-530A-1F47-9334-E2D37476C756}" type="parTrans" cxnId="{9D17C54A-4307-3D48-A45E-5274C891D487}">
      <dgm:prSet/>
      <dgm:spPr/>
      <dgm:t>
        <a:bodyPr/>
        <a:lstStyle/>
        <a:p>
          <a:endParaRPr lang="en-US"/>
        </a:p>
      </dgm:t>
    </dgm:pt>
    <dgm:pt modelId="{D1992F29-95C4-7547-86E7-85FC841D5144}" type="sibTrans" cxnId="{9D17C54A-4307-3D48-A45E-5274C891D487}">
      <dgm:prSet/>
      <dgm:spPr/>
      <dgm:t>
        <a:bodyPr/>
        <a:lstStyle/>
        <a:p>
          <a:endParaRPr lang="en-US"/>
        </a:p>
      </dgm:t>
    </dgm:pt>
    <dgm:pt modelId="{846AD08F-AED0-3242-A48E-5C363AE10F4D}" type="pres">
      <dgm:prSet presAssocID="{7780E3C9-61DC-5949-8C0B-04A166835555}" presName="rootnode" presStyleCnt="0">
        <dgm:presLayoutVars>
          <dgm:chMax/>
          <dgm:chPref/>
          <dgm:dir/>
          <dgm:animLvl val="lvl"/>
        </dgm:presLayoutVars>
      </dgm:prSet>
      <dgm:spPr/>
    </dgm:pt>
    <dgm:pt modelId="{14A2D8EE-8883-3440-808F-0E45D7BBEF10}" type="pres">
      <dgm:prSet presAssocID="{5C8C436F-CC4D-7C47-BC07-6BCF2144F16B}" presName="composite" presStyleCnt="0"/>
      <dgm:spPr/>
    </dgm:pt>
    <dgm:pt modelId="{76F2A4F1-91EA-0444-B361-A16B7733B9A2}" type="pres">
      <dgm:prSet presAssocID="{5C8C436F-CC4D-7C47-BC07-6BCF2144F16B}" presName="bentUpArrow1" presStyleLbl="alignImgPlace1" presStyleIdx="0" presStyleCnt="2"/>
      <dgm:spPr/>
    </dgm:pt>
    <dgm:pt modelId="{1CD70154-F7D2-5340-BED9-81DF6291DB65}" type="pres">
      <dgm:prSet presAssocID="{5C8C436F-CC4D-7C47-BC07-6BCF2144F16B}" presName="ParentText" presStyleLbl="node1" presStyleIdx="0" presStyleCnt="3">
        <dgm:presLayoutVars>
          <dgm:chMax val="1"/>
          <dgm:chPref val="1"/>
          <dgm:bulletEnabled val="1"/>
        </dgm:presLayoutVars>
      </dgm:prSet>
      <dgm:spPr/>
    </dgm:pt>
    <dgm:pt modelId="{986C87A8-B8E2-CE45-B5A9-4E2E342EC74F}" type="pres">
      <dgm:prSet presAssocID="{5C8C436F-CC4D-7C47-BC07-6BCF2144F16B}" presName="ChildText" presStyleLbl="revTx" presStyleIdx="0" presStyleCnt="3">
        <dgm:presLayoutVars>
          <dgm:chMax val="0"/>
          <dgm:chPref val="0"/>
          <dgm:bulletEnabled val="1"/>
        </dgm:presLayoutVars>
      </dgm:prSet>
      <dgm:spPr/>
    </dgm:pt>
    <dgm:pt modelId="{80D0A828-917E-8441-8C46-C6356A157B14}" type="pres">
      <dgm:prSet presAssocID="{32FAB907-F3AD-024E-9852-A0400D0794C5}" presName="sibTrans" presStyleCnt="0"/>
      <dgm:spPr/>
    </dgm:pt>
    <dgm:pt modelId="{93987325-4690-674F-9D13-02296C11CE26}" type="pres">
      <dgm:prSet presAssocID="{991BD50B-7FA4-2E44-84D7-C2E8D62BCE2A}" presName="composite" presStyleCnt="0"/>
      <dgm:spPr/>
    </dgm:pt>
    <dgm:pt modelId="{42E76C84-A2D9-9E42-A782-CC3D734309E9}" type="pres">
      <dgm:prSet presAssocID="{991BD50B-7FA4-2E44-84D7-C2E8D62BCE2A}" presName="bentUpArrow1" presStyleLbl="alignImgPlace1" presStyleIdx="1" presStyleCnt="2"/>
      <dgm:spPr/>
    </dgm:pt>
    <dgm:pt modelId="{46D973B3-9BAE-9D4C-97CD-7CD9C71981C2}" type="pres">
      <dgm:prSet presAssocID="{991BD50B-7FA4-2E44-84D7-C2E8D62BCE2A}" presName="ParentText" presStyleLbl="node1" presStyleIdx="1" presStyleCnt="3">
        <dgm:presLayoutVars>
          <dgm:chMax val="1"/>
          <dgm:chPref val="1"/>
          <dgm:bulletEnabled val="1"/>
        </dgm:presLayoutVars>
      </dgm:prSet>
      <dgm:spPr/>
    </dgm:pt>
    <dgm:pt modelId="{76D47EE2-FC4B-E34E-B7C3-C0915419FF79}" type="pres">
      <dgm:prSet presAssocID="{991BD50B-7FA4-2E44-84D7-C2E8D62BCE2A}" presName="ChildText" presStyleLbl="revTx" presStyleIdx="1" presStyleCnt="3">
        <dgm:presLayoutVars>
          <dgm:chMax val="0"/>
          <dgm:chPref val="0"/>
          <dgm:bulletEnabled val="1"/>
        </dgm:presLayoutVars>
      </dgm:prSet>
      <dgm:spPr/>
    </dgm:pt>
    <dgm:pt modelId="{7C9E2B52-E001-9146-A0FD-DC1FEBD8D393}" type="pres">
      <dgm:prSet presAssocID="{4708EE4B-4BC1-DF47-9A55-181F36055C77}" presName="sibTrans" presStyleCnt="0"/>
      <dgm:spPr/>
    </dgm:pt>
    <dgm:pt modelId="{D9C6C7C7-E10C-CC4C-AEF7-83DBDC3B3D93}" type="pres">
      <dgm:prSet presAssocID="{11B4E065-B97C-4D48-A52F-D9D8C8392CD0}" presName="composite" presStyleCnt="0"/>
      <dgm:spPr/>
    </dgm:pt>
    <dgm:pt modelId="{4DB2A47F-2910-3C48-88E6-CFB4D1CAAE36}" type="pres">
      <dgm:prSet presAssocID="{11B4E065-B97C-4D48-A52F-D9D8C8392CD0}" presName="ParentText" presStyleLbl="node1" presStyleIdx="2" presStyleCnt="3">
        <dgm:presLayoutVars>
          <dgm:chMax val="1"/>
          <dgm:chPref val="1"/>
          <dgm:bulletEnabled val="1"/>
        </dgm:presLayoutVars>
      </dgm:prSet>
      <dgm:spPr/>
    </dgm:pt>
    <dgm:pt modelId="{24CCD38F-FF64-A448-B4C3-26648D67783D}" type="pres">
      <dgm:prSet presAssocID="{11B4E065-B97C-4D48-A52F-D9D8C8392CD0}" presName="FinalChildText" presStyleLbl="revTx" presStyleIdx="2" presStyleCnt="3">
        <dgm:presLayoutVars>
          <dgm:chMax val="0"/>
          <dgm:chPref val="0"/>
          <dgm:bulletEnabled val="1"/>
        </dgm:presLayoutVars>
      </dgm:prSet>
      <dgm:spPr/>
    </dgm:pt>
  </dgm:ptLst>
  <dgm:cxnLst>
    <dgm:cxn modelId="{CF9A090A-3C84-5648-A725-BD17451CCCD5}" type="presOf" srcId="{991BD50B-7FA4-2E44-84D7-C2E8D62BCE2A}" destId="{46D973B3-9BAE-9D4C-97CD-7CD9C71981C2}" srcOrd="0" destOrd="0" presId="urn:microsoft.com/office/officeart/2005/8/layout/StepDownProcess"/>
    <dgm:cxn modelId="{B8041E11-7318-4A4D-A4DF-FEC8CD806C20}" type="presOf" srcId="{7780E3C9-61DC-5949-8C0B-04A166835555}" destId="{846AD08F-AED0-3242-A48E-5C363AE10F4D}" srcOrd="0" destOrd="0" presId="urn:microsoft.com/office/officeart/2005/8/layout/StepDownProcess"/>
    <dgm:cxn modelId="{2DC4B115-0037-2146-83F4-A48D4A7537C9}" type="presOf" srcId="{10845C8E-346A-CF46-A6EA-BB2EDEF37770}" destId="{76D47EE2-FC4B-E34E-B7C3-C0915419FF79}" srcOrd="0" destOrd="0" presId="urn:microsoft.com/office/officeart/2005/8/layout/StepDownProcess"/>
    <dgm:cxn modelId="{27C5A81C-F650-1845-86B2-C760D7F427E4}" type="presOf" srcId="{11B4E065-B97C-4D48-A52F-D9D8C8392CD0}" destId="{4DB2A47F-2910-3C48-88E6-CFB4D1CAAE36}" srcOrd="0" destOrd="0" presId="urn:microsoft.com/office/officeart/2005/8/layout/StepDownProcess"/>
    <dgm:cxn modelId="{897A912B-E19C-774B-BC33-9167646E6B5D}" srcId="{7780E3C9-61DC-5949-8C0B-04A166835555}" destId="{5C8C436F-CC4D-7C47-BC07-6BCF2144F16B}" srcOrd="0" destOrd="0" parTransId="{007E2E07-7FDB-5141-98D9-D7E93C911444}" sibTransId="{32FAB907-F3AD-024E-9852-A0400D0794C5}"/>
    <dgm:cxn modelId="{134A892C-7788-8D40-B461-1DB05AE3AF05}" srcId="{7780E3C9-61DC-5949-8C0B-04A166835555}" destId="{991BD50B-7FA4-2E44-84D7-C2E8D62BCE2A}" srcOrd="1" destOrd="0" parTransId="{5DABF466-2437-024F-B4BF-53E84CFCB37E}" sibTransId="{4708EE4B-4BC1-DF47-9A55-181F36055C77}"/>
    <dgm:cxn modelId="{29EADB35-B832-D84D-ADAA-197BF95A11E5}" type="presOf" srcId="{0A6C41BA-04CD-3947-8482-1517BE45AF94}" destId="{986C87A8-B8E2-CE45-B5A9-4E2E342EC74F}" srcOrd="0" destOrd="0" presId="urn:microsoft.com/office/officeart/2005/8/layout/StepDownProcess"/>
    <dgm:cxn modelId="{A6C40F41-66EB-214F-B824-0708FB325E8F}" srcId="{5C8C436F-CC4D-7C47-BC07-6BCF2144F16B}" destId="{0A6C41BA-04CD-3947-8482-1517BE45AF94}" srcOrd="0" destOrd="0" parTransId="{9B16544B-D97A-8240-A658-F9D600CE8A58}" sibTransId="{86026A37-053C-6B44-8874-3B9728050C75}"/>
    <dgm:cxn modelId="{9D17C54A-4307-3D48-A45E-5274C891D487}" srcId="{11B4E065-B97C-4D48-A52F-D9D8C8392CD0}" destId="{1833DC51-C472-1E4A-AF7F-D5C827B16F13}" srcOrd="0" destOrd="0" parTransId="{557833DB-530A-1F47-9334-E2D37476C756}" sibTransId="{D1992F29-95C4-7547-86E7-85FC841D5144}"/>
    <dgm:cxn modelId="{8C045E54-F78A-ED41-8FA4-32DB306C9780}" srcId="{7780E3C9-61DC-5949-8C0B-04A166835555}" destId="{11B4E065-B97C-4D48-A52F-D9D8C8392CD0}" srcOrd="2" destOrd="0" parTransId="{7436F411-0BB4-5F45-89E6-860A702D70BF}" sibTransId="{D906DC34-8E61-0F43-9FB3-2640588B7013}"/>
    <dgm:cxn modelId="{79A4FC6C-4DF2-6142-B3B2-2FA7D47DBD3C}" type="presOf" srcId="{1833DC51-C472-1E4A-AF7F-D5C827B16F13}" destId="{24CCD38F-FF64-A448-B4C3-26648D67783D}" srcOrd="0" destOrd="0" presId="urn:microsoft.com/office/officeart/2005/8/layout/StepDownProcess"/>
    <dgm:cxn modelId="{AF64F28B-CEF0-F743-9F51-245E25B6089E}" type="presOf" srcId="{5C8C436F-CC4D-7C47-BC07-6BCF2144F16B}" destId="{1CD70154-F7D2-5340-BED9-81DF6291DB65}" srcOrd="0" destOrd="0" presId="urn:microsoft.com/office/officeart/2005/8/layout/StepDownProcess"/>
    <dgm:cxn modelId="{91AFDDA0-F593-104C-BA02-64CCC41EA4C2}" srcId="{991BD50B-7FA4-2E44-84D7-C2E8D62BCE2A}" destId="{10845C8E-346A-CF46-A6EA-BB2EDEF37770}" srcOrd="0" destOrd="0" parTransId="{482EE88A-0524-7142-AF1C-072D2254C2D5}" sibTransId="{DD967EA5-ECF4-2244-9E43-6B87E55BE66E}"/>
    <dgm:cxn modelId="{CE90E3B1-CD4D-FB4A-8587-D903C6C275FF}" type="presParOf" srcId="{846AD08F-AED0-3242-A48E-5C363AE10F4D}" destId="{14A2D8EE-8883-3440-808F-0E45D7BBEF10}" srcOrd="0" destOrd="0" presId="urn:microsoft.com/office/officeart/2005/8/layout/StepDownProcess"/>
    <dgm:cxn modelId="{6910D183-399A-A54C-8656-BAD17F7F45C5}" type="presParOf" srcId="{14A2D8EE-8883-3440-808F-0E45D7BBEF10}" destId="{76F2A4F1-91EA-0444-B361-A16B7733B9A2}" srcOrd="0" destOrd="0" presId="urn:microsoft.com/office/officeart/2005/8/layout/StepDownProcess"/>
    <dgm:cxn modelId="{702E0D31-4D4A-F949-8F41-1B7064AF11E7}" type="presParOf" srcId="{14A2D8EE-8883-3440-808F-0E45D7BBEF10}" destId="{1CD70154-F7D2-5340-BED9-81DF6291DB65}" srcOrd="1" destOrd="0" presId="urn:microsoft.com/office/officeart/2005/8/layout/StepDownProcess"/>
    <dgm:cxn modelId="{1F3555AB-1186-0542-9E0F-D747D78738D8}" type="presParOf" srcId="{14A2D8EE-8883-3440-808F-0E45D7BBEF10}" destId="{986C87A8-B8E2-CE45-B5A9-4E2E342EC74F}" srcOrd="2" destOrd="0" presId="urn:microsoft.com/office/officeart/2005/8/layout/StepDownProcess"/>
    <dgm:cxn modelId="{ED04E6EF-23B9-E742-9D0C-4D6F61F41C83}" type="presParOf" srcId="{846AD08F-AED0-3242-A48E-5C363AE10F4D}" destId="{80D0A828-917E-8441-8C46-C6356A157B14}" srcOrd="1" destOrd="0" presId="urn:microsoft.com/office/officeart/2005/8/layout/StepDownProcess"/>
    <dgm:cxn modelId="{14EAF2EA-B24D-EE48-918A-55E1F0177DB6}" type="presParOf" srcId="{846AD08F-AED0-3242-A48E-5C363AE10F4D}" destId="{93987325-4690-674F-9D13-02296C11CE26}" srcOrd="2" destOrd="0" presId="urn:microsoft.com/office/officeart/2005/8/layout/StepDownProcess"/>
    <dgm:cxn modelId="{CDB666CB-6A23-704F-8495-BCEFF296FC1B}" type="presParOf" srcId="{93987325-4690-674F-9D13-02296C11CE26}" destId="{42E76C84-A2D9-9E42-A782-CC3D734309E9}" srcOrd="0" destOrd="0" presId="urn:microsoft.com/office/officeart/2005/8/layout/StepDownProcess"/>
    <dgm:cxn modelId="{6B9864A1-5133-4242-9047-CE103D51EBEF}" type="presParOf" srcId="{93987325-4690-674F-9D13-02296C11CE26}" destId="{46D973B3-9BAE-9D4C-97CD-7CD9C71981C2}" srcOrd="1" destOrd="0" presId="urn:microsoft.com/office/officeart/2005/8/layout/StepDownProcess"/>
    <dgm:cxn modelId="{ED0692AD-CC97-E846-B227-BFC9434C6ABB}" type="presParOf" srcId="{93987325-4690-674F-9D13-02296C11CE26}" destId="{76D47EE2-FC4B-E34E-B7C3-C0915419FF79}" srcOrd="2" destOrd="0" presId="urn:microsoft.com/office/officeart/2005/8/layout/StepDownProcess"/>
    <dgm:cxn modelId="{CE8B67AB-0C57-1F4A-975E-D11914D8E8F7}" type="presParOf" srcId="{846AD08F-AED0-3242-A48E-5C363AE10F4D}" destId="{7C9E2B52-E001-9146-A0FD-DC1FEBD8D393}" srcOrd="3" destOrd="0" presId="urn:microsoft.com/office/officeart/2005/8/layout/StepDownProcess"/>
    <dgm:cxn modelId="{CCB8D7C7-A72F-694E-B777-2DC2CF29BFE2}" type="presParOf" srcId="{846AD08F-AED0-3242-A48E-5C363AE10F4D}" destId="{D9C6C7C7-E10C-CC4C-AEF7-83DBDC3B3D93}" srcOrd="4" destOrd="0" presId="urn:microsoft.com/office/officeart/2005/8/layout/StepDownProcess"/>
    <dgm:cxn modelId="{3133A53F-E8A9-3346-9393-4148CC23EC18}" type="presParOf" srcId="{D9C6C7C7-E10C-CC4C-AEF7-83DBDC3B3D93}" destId="{4DB2A47F-2910-3C48-88E6-CFB4D1CAAE36}" srcOrd="0" destOrd="0" presId="urn:microsoft.com/office/officeart/2005/8/layout/StepDownProcess"/>
    <dgm:cxn modelId="{E48D7216-45C7-8344-89E0-AE84D952723C}" type="presParOf" srcId="{D9C6C7C7-E10C-CC4C-AEF7-83DBDC3B3D93}" destId="{24CCD38F-FF64-A448-B4C3-26648D67783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230701-0090-FD40-9FC2-6B046DE79666}" type="doc">
      <dgm:prSet loTypeId="urn:microsoft.com/office/officeart/2005/8/layout/process2" loCatId="" qsTypeId="urn:microsoft.com/office/officeart/2005/8/quickstyle/simple1" qsCatId="simple" csTypeId="urn:microsoft.com/office/officeart/2005/8/colors/accent1_2" csCatId="accent1" phldr="1"/>
      <dgm:spPr/>
    </dgm:pt>
    <dgm:pt modelId="{192CD7E5-2BBB-3043-8C25-7206C8C4C68F}">
      <dgm:prSet phldrT="[Text]"/>
      <dgm:spPr>
        <a:solidFill>
          <a:schemeClr val="accent2">
            <a:lumMod val="75000"/>
          </a:schemeClr>
        </a:solidFill>
      </dgm:spPr>
      <dgm:t>
        <a:bodyPr/>
        <a:lstStyle/>
        <a:p>
          <a:r>
            <a:rPr lang="en-US" dirty="0">
              <a:solidFill>
                <a:schemeClr val="bg1"/>
              </a:solidFill>
            </a:rPr>
            <a:t>tree data</a:t>
          </a:r>
        </a:p>
      </dgm:t>
    </dgm:pt>
    <dgm:pt modelId="{C2122406-01C9-534E-9392-1C0C85F5FBD3}" type="parTrans" cxnId="{D0F5F984-48D6-624C-86DC-E9EAE96C576E}">
      <dgm:prSet/>
      <dgm:spPr/>
      <dgm:t>
        <a:bodyPr/>
        <a:lstStyle/>
        <a:p>
          <a:endParaRPr lang="en-US"/>
        </a:p>
      </dgm:t>
    </dgm:pt>
    <dgm:pt modelId="{BF64DDEC-9B66-EF4A-8602-29E84E7DC236}" type="sibTrans" cxnId="{D0F5F984-48D6-624C-86DC-E9EAE96C576E}">
      <dgm:prSet/>
      <dgm:spPr/>
      <dgm:t>
        <a:bodyPr/>
        <a:lstStyle/>
        <a:p>
          <a:endParaRPr lang="en-US"/>
        </a:p>
      </dgm:t>
    </dgm:pt>
    <dgm:pt modelId="{4BCA5014-209A-AE4A-9D93-C99E00391E4E}">
      <dgm:prSet phldrT="[Text]"/>
      <dgm:spPr>
        <a:solidFill>
          <a:schemeClr val="accent3">
            <a:lumMod val="75000"/>
          </a:schemeClr>
        </a:solidFill>
      </dgm:spPr>
      <dgm:t>
        <a:bodyPr/>
        <a:lstStyle/>
        <a:p>
          <a:r>
            <a:rPr lang="en-US" dirty="0" err="1">
              <a:solidFill>
                <a:schemeClr val="bg1"/>
              </a:solidFill>
            </a:rPr>
            <a:t>gruppieren</a:t>
          </a:r>
          <a:endParaRPr lang="en-US" dirty="0">
            <a:solidFill>
              <a:schemeClr val="bg1"/>
            </a:solidFill>
          </a:endParaRPr>
        </a:p>
      </dgm:t>
    </dgm:pt>
    <dgm:pt modelId="{0FE84B2A-C7F0-F54F-BDDF-FB11CFBEE843}" type="parTrans" cxnId="{53F45636-31A0-9F46-80F9-45E6647164F3}">
      <dgm:prSet/>
      <dgm:spPr/>
      <dgm:t>
        <a:bodyPr/>
        <a:lstStyle/>
        <a:p>
          <a:endParaRPr lang="en-US"/>
        </a:p>
      </dgm:t>
    </dgm:pt>
    <dgm:pt modelId="{80ED6D94-D707-E447-99CA-0B0148216F93}" type="sibTrans" cxnId="{53F45636-31A0-9F46-80F9-45E6647164F3}">
      <dgm:prSet/>
      <dgm:spPr/>
      <dgm:t>
        <a:bodyPr/>
        <a:lstStyle/>
        <a:p>
          <a:endParaRPr lang="en-US"/>
        </a:p>
      </dgm:t>
    </dgm:pt>
    <dgm:pt modelId="{367EFAE6-C692-4748-B197-82DBCA017064}">
      <dgm:prSet phldrT="[Text]"/>
      <dgm:spPr>
        <a:solidFill>
          <a:schemeClr val="accent6">
            <a:lumMod val="75000"/>
          </a:schemeClr>
        </a:solidFill>
      </dgm:spPr>
      <dgm:t>
        <a:bodyPr/>
        <a:lstStyle/>
        <a:p>
          <a:r>
            <a:rPr lang="en-US" dirty="0" err="1">
              <a:solidFill>
                <a:schemeClr val="bg1"/>
              </a:solidFill>
            </a:rPr>
            <a:t>summe</a:t>
          </a:r>
          <a:endParaRPr lang="en-US" dirty="0">
            <a:solidFill>
              <a:schemeClr val="bg1"/>
            </a:solidFill>
          </a:endParaRPr>
        </a:p>
      </dgm:t>
    </dgm:pt>
    <dgm:pt modelId="{BC98C9D7-522B-2047-807C-0E5AF7347076}" type="parTrans" cxnId="{3C6469C4-6A96-D043-A46A-D46820517C92}">
      <dgm:prSet/>
      <dgm:spPr/>
      <dgm:t>
        <a:bodyPr/>
        <a:lstStyle/>
        <a:p>
          <a:endParaRPr lang="en-US"/>
        </a:p>
      </dgm:t>
    </dgm:pt>
    <dgm:pt modelId="{27C0B881-1D9C-A747-B16D-BD7BC5E22B23}" type="sibTrans" cxnId="{3C6469C4-6A96-D043-A46A-D46820517C92}">
      <dgm:prSet/>
      <dgm:spPr/>
      <dgm:t>
        <a:bodyPr/>
        <a:lstStyle/>
        <a:p>
          <a:endParaRPr lang="en-US"/>
        </a:p>
      </dgm:t>
    </dgm:pt>
    <dgm:pt modelId="{468F6B9A-5781-654D-8661-8F76BACDDA4B}" type="pres">
      <dgm:prSet presAssocID="{1D230701-0090-FD40-9FC2-6B046DE79666}" presName="linearFlow" presStyleCnt="0">
        <dgm:presLayoutVars>
          <dgm:resizeHandles val="exact"/>
        </dgm:presLayoutVars>
      </dgm:prSet>
      <dgm:spPr/>
    </dgm:pt>
    <dgm:pt modelId="{A21F95BC-483D-9245-8436-9F8C64C45DBA}" type="pres">
      <dgm:prSet presAssocID="{192CD7E5-2BBB-3043-8C25-7206C8C4C68F}" presName="node" presStyleLbl="node1" presStyleIdx="0" presStyleCnt="3">
        <dgm:presLayoutVars>
          <dgm:bulletEnabled val="1"/>
        </dgm:presLayoutVars>
      </dgm:prSet>
      <dgm:spPr/>
    </dgm:pt>
    <dgm:pt modelId="{2E00297E-30A2-CC4A-A4B7-EE9FECD5067F}" type="pres">
      <dgm:prSet presAssocID="{BF64DDEC-9B66-EF4A-8602-29E84E7DC236}" presName="sibTrans" presStyleLbl="sibTrans2D1" presStyleIdx="0" presStyleCnt="2"/>
      <dgm:spPr/>
    </dgm:pt>
    <dgm:pt modelId="{43C660D8-D261-3445-BA60-9AA0714FD3D6}" type="pres">
      <dgm:prSet presAssocID="{BF64DDEC-9B66-EF4A-8602-29E84E7DC236}" presName="connectorText" presStyleLbl="sibTrans2D1" presStyleIdx="0" presStyleCnt="2"/>
      <dgm:spPr/>
    </dgm:pt>
    <dgm:pt modelId="{8F095010-BF23-834A-A40D-A036319C9039}" type="pres">
      <dgm:prSet presAssocID="{4BCA5014-209A-AE4A-9D93-C99E00391E4E}" presName="node" presStyleLbl="node1" presStyleIdx="1" presStyleCnt="3">
        <dgm:presLayoutVars>
          <dgm:bulletEnabled val="1"/>
        </dgm:presLayoutVars>
      </dgm:prSet>
      <dgm:spPr/>
    </dgm:pt>
    <dgm:pt modelId="{1DEDC83F-7119-DC4B-AB6D-5A4E6CAF66B8}" type="pres">
      <dgm:prSet presAssocID="{80ED6D94-D707-E447-99CA-0B0148216F93}" presName="sibTrans" presStyleLbl="sibTrans2D1" presStyleIdx="1" presStyleCnt="2"/>
      <dgm:spPr/>
    </dgm:pt>
    <dgm:pt modelId="{44873A05-6126-D345-9AFB-74AE582E928F}" type="pres">
      <dgm:prSet presAssocID="{80ED6D94-D707-E447-99CA-0B0148216F93}" presName="connectorText" presStyleLbl="sibTrans2D1" presStyleIdx="1" presStyleCnt="2"/>
      <dgm:spPr/>
    </dgm:pt>
    <dgm:pt modelId="{B0B2F37A-49C6-354B-B6F0-6F8463B39FBA}" type="pres">
      <dgm:prSet presAssocID="{367EFAE6-C692-4748-B197-82DBCA017064}" presName="node" presStyleLbl="node1" presStyleIdx="2" presStyleCnt="3">
        <dgm:presLayoutVars>
          <dgm:bulletEnabled val="1"/>
        </dgm:presLayoutVars>
      </dgm:prSet>
      <dgm:spPr/>
    </dgm:pt>
  </dgm:ptLst>
  <dgm:cxnLst>
    <dgm:cxn modelId="{000F281C-1CC4-4B4D-8047-501DFE75B456}" type="presOf" srcId="{80ED6D94-D707-E447-99CA-0B0148216F93}" destId="{1DEDC83F-7119-DC4B-AB6D-5A4E6CAF66B8}" srcOrd="0" destOrd="0" presId="urn:microsoft.com/office/officeart/2005/8/layout/process2"/>
    <dgm:cxn modelId="{88982020-38EA-C943-B96D-EC2E75F6C49C}" type="presOf" srcId="{1D230701-0090-FD40-9FC2-6B046DE79666}" destId="{468F6B9A-5781-654D-8661-8F76BACDDA4B}" srcOrd="0" destOrd="0" presId="urn:microsoft.com/office/officeart/2005/8/layout/process2"/>
    <dgm:cxn modelId="{1F3D6831-3A7A-6249-BEFE-871777BBC6F0}" type="presOf" srcId="{4BCA5014-209A-AE4A-9D93-C99E00391E4E}" destId="{8F095010-BF23-834A-A40D-A036319C9039}" srcOrd="0" destOrd="0" presId="urn:microsoft.com/office/officeart/2005/8/layout/process2"/>
    <dgm:cxn modelId="{53F45636-31A0-9F46-80F9-45E6647164F3}" srcId="{1D230701-0090-FD40-9FC2-6B046DE79666}" destId="{4BCA5014-209A-AE4A-9D93-C99E00391E4E}" srcOrd="1" destOrd="0" parTransId="{0FE84B2A-C7F0-F54F-BDDF-FB11CFBEE843}" sibTransId="{80ED6D94-D707-E447-99CA-0B0148216F93}"/>
    <dgm:cxn modelId="{9681D04A-84DD-984D-8671-550A72A1E113}" type="presOf" srcId="{192CD7E5-2BBB-3043-8C25-7206C8C4C68F}" destId="{A21F95BC-483D-9245-8436-9F8C64C45DBA}" srcOrd="0" destOrd="0" presId="urn:microsoft.com/office/officeart/2005/8/layout/process2"/>
    <dgm:cxn modelId="{A525C063-8C4D-4E4F-ACE8-D8EF91D76DF7}" type="presOf" srcId="{BF64DDEC-9B66-EF4A-8602-29E84E7DC236}" destId="{43C660D8-D261-3445-BA60-9AA0714FD3D6}" srcOrd="1" destOrd="0" presId="urn:microsoft.com/office/officeart/2005/8/layout/process2"/>
    <dgm:cxn modelId="{5F8D076A-0CB8-A24E-8418-34F57A71230F}" type="presOf" srcId="{80ED6D94-D707-E447-99CA-0B0148216F93}" destId="{44873A05-6126-D345-9AFB-74AE582E928F}" srcOrd="1" destOrd="0" presId="urn:microsoft.com/office/officeart/2005/8/layout/process2"/>
    <dgm:cxn modelId="{E251CE7E-26ED-414D-8F46-6BAF911E2F9E}" type="presOf" srcId="{BF64DDEC-9B66-EF4A-8602-29E84E7DC236}" destId="{2E00297E-30A2-CC4A-A4B7-EE9FECD5067F}" srcOrd="0" destOrd="0" presId="urn:microsoft.com/office/officeart/2005/8/layout/process2"/>
    <dgm:cxn modelId="{D0F5F984-48D6-624C-86DC-E9EAE96C576E}" srcId="{1D230701-0090-FD40-9FC2-6B046DE79666}" destId="{192CD7E5-2BBB-3043-8C25-7206C8C4C68F}" srcOrd="0" destOrd="0" parTransId="{C2122406-01C9-534E-9392-1C0C85F5FBD3}" sibTransId="{BF64DDEC-9B66-EF4A-8602-29E84E7DC236}"/>
    <dgm:cxn modelId="{169A06B0-381C-4443-83FA-C31A7217AEA0}" type="presOf" srcId="{367EFAE6-C692-4748-B197-82DBCA017064}" destId="{B0B2F37A-49C6-354B-B6F0-6F8463B39FBA}" srcOrd="0" destOrd="0" presId="urn:microsoft.com/office/officeart/2005/8/layout/process2"/>
    <dgm:cxn modelId="{3C6469C4-6A96-D043-A46A-D46820517C92}" srcId="{1D230701-0090-FD40-9FC2-6B046DE79666}" destId="{367EFAE6-C692-4748-B197-82DBCA017064}" srcOrd="2" destOrd="0" parTransId="{BC98C9D7-522B-2047-807C-0E5AF7347076}" sibTransId="{27C0B881-1D9C-A747-B16D-BD7BC5E22B23}"/>
    <dgm:cxn modelId="{77E583DC-1B1E-6E4D-AB56-4F19C76E970F}" type="presParOf" srcId="{468F6B9A-5781-654D-8661-8F76BACDDA4B}" destId="{A21F95BC-483D-9245-8436-9F8C64C45DBA}" srcOrd="0" destOrd="0" presId="urn:microsoft.com/office/officeart/2005/8/layout/process2"/>
    <dgm:cxn modelId="{80AD58F7-BAD3-6E4A-845F-71A967950AC7}" type="presParOf" srcId="{468F6B9A-5781-654D-8661-8F76BACDDA4B}" destId="{2E00297E-30A2-CC4A-A4B7-EE9FECD5067F}" srcOrd="1" destOrd="0" presId="urn:microsoft.com/office/officeart/2005/8/layout/process2"/>
    <dgm:cxn modelId="{0899BDA5-4245-6442-9B11-B318C45BBA5A}" type="presParOf" srcId="{2E00297E-30A2-CC4A-A4B7-EE9FECD5067F}" destId="{43C660D8-D261-3445-BA60-9AA0714FD3D6}" srcOrd="0" destOrd="0" presId="urn:microsoft.com/office/officeart/2005/8/layout/process2"/>
    <dgm:cxn modelId="{26E69821-92A9-9F43-BAA2-A7C5CA1A74B9}" type="presParOf" srcId="{468F6B9A-5781-654D-8661-8F76BACDDA4B}" destId="{8F095010-BF23-834A-A40D-A036319C9039}" srcOrd="2" destOrd="0" presId="urn:microsoft.com/office/officeart/2005/8/layout/process2"/>
    <dgm:cxn modelId="{044A2D71-C341-2142-B36D-DA08F760627E}" type="presParOf" srcId="{468F6B9A-5781-654D-8661-8F76BACDDA4B}" destId="{1DEDC83F-7119-DC4B-AB6D-5A4E6CAF66B8}" srcOrd="3" destOrd="0" presId="urn:microsoft.com/office/officeart/2005/8/layout/process2"/>
    <dgm:cxn modelId="{471ACBE8-70B0-664B-8C19-DDE9F5129FE2}" type="presParOf" srcId="{1DEDC83F-7119-DC4B-AB6D-5A4E6CAF66B8}" destId="{44873A05-6126-D345-9AFB-74AE582E928F}" srcOrd="0" destOrd="0" presId="urn:microsoft.com/office/officeart/2005/8/layout/process2"/>
    <dgm:cxn modelId="{15E14EFB-D097-5646-883F-CC7DF1E90FD8}" type="presParOf" srcId="{468F6B9A-5781-654D-8661-8F76BACDDA4B}" destId="{B0B2F37A-49C6-354B-B6F0-6F8463B39FBA}"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C2B8F6-30A2-844B-B74F-9DC9EE6DD4C2}"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8F1348E6-C7DD-354F-8B06-FA1C2D62A42D}">
      <dgm:prSet phldrT="[Text]"/>
      <dgm:spPr/>
      <dgm:t>
        <a:bodyPr/>
        <a:lstStyle/>
        <a:p>
          <a:r>
            <a:rPr lang="en-US" dirty="0">
              <a:solidFill>
                <a:schemeClr val="bg1"/>
              </a:solidFill>
            </a:rPr>
            <a:t>Simulation</a:t>
          </a:r>
        </a:p>
      </dgm:t>
    </dgm:pt>
    <dgm:pt modelId="{8708D089-A6E8-8F4A-B7CF-4BE822FB965D}" type="parTrans" cxnId="{39D2DE6F-6032-FE4F-B943-63B1E5CD15B2}">
      <dgm:prSet/>
      <dgm:spPr/>
      <dgm:t>
        <a:bodyPr/>
        <a:lstStyle/>
        <a:p>
          <a:endParaRPr lang="en-US"/>
        </a:p>
      </dgm:t>
    </dgm:pt>
    <dgm:pt modelId="{F7BB3F3C-DB72-B74A-A945-92E497F07539}" type="sibTrans" cxnId="{39D2DE6F-6032-FE4F-B943-63B1E5CD15B2}">
      <dgm:prSet/>
      <dgm:spPr/>
      <dgm:t>
        <a:bodyPr/>
        <a:lstStyle/>
        <a:p>
          <a:endParaRPr lang="en-US"/>
        </a:p>
      </dgm:t>
    </dgm:pt>
    <dgm:pt modelId="{F45B311D-0C76-DA46-A582-B31374A3F015}">
      <dgm:prSet phldrT="[Text]"/>
      <dgm:spPr/>
      <dgm:t>
        <a:bodyPr/>
        <a:lstStyle/>
        <a:p>
          <a:r>
            <a:rPr lang="en-US" dirty="0">
              <a:solidFill>
                <a:schemeClr val="bg1"/>
              </a:solidFill>
            </a:rPr>
            <a:t>Random points</a:t>
          </a:r>
        </a:p>
      </dgm:t>
    </dgm:pt>
    <dgm:pt modelId="{AF06031C-99CA-D34F-A6D6-8B9EF4AF74D5}" type="parTrans" cxnId="{419BB1A0-726B-9D4C-8E49-BBCB4050C819}">
      <dgm:prSet/>
      <dgm:spPr/>
      <dgm:t>
        <a:bodyPr/>
        <a:lstStyle/>
        <a:p>
          <a:endParaRPr lang="en-US"/>
        </a:p>
      </dgm:t>
    </dgm:pt>
    <dgm:pt modelId="{6E47CEDE-54CF-0E4F-B939-35793D1FFA8B}" type="sibTrans" cxnId="{419BB1A0-726B-9D4C-8E49-BBCB4050C819}">
      <dgm:prSet/>
      <dgm:spPr/>
      <dgm:t>
        <a:bodyPr/>
        <a:lstStyle/>
        <a:p>
          <a:endParaRPr lang="en-US"/>
        </a:p>
      </dgm:t>
    </dgm:pt>
    <dgm:pt modelId="{6ACE64A8-F28D-FD4B-8182-8F3A163145E4}">
      <dgm:prSet phldrT="[Text]"/>
      <dgm:spPr/>
      <dgm:t>
        <a:bodyPr/>
        <a:lstStyle/>
        <a:p>
          <a:r>
            <a:rPr lang="en-US" dirty="0">
              <a:solidFill>
                <a:schemeClr val="bg1"/>
              </a:solidFill>
            </a:rPr>
            <a:t>Regular grid</a:t>
          </a:r>
        </a:p>
      </dgm:t>
    </dgm:pt>
    <dgm:pt modelId="{164AA08C-B8E3-3F48-BE4A-1446AD634021}" type="parTrans" cxnId="{4D1E8E52-6CF4-4549-9DD9-4E41D69CB89C}">
      <dgm:prSet/>
      <dgm:spPr/>
      <dgm:t>
        <a:bodyPr/>
        <a:lstStyle/>
        <a:p>
          <a:endParaRPr lang="en-US"/>
        </a:p>
      </dgm:t>
    </dgm:pt>
    <dgm:pt modelId="{B4811FB3-A465-8947-959E-837019B6B00C}" type="sibTrans" cxnId="{4D1E8E52-6CF4-4549-9DD9-4E41D69CB89C}">
      <dgm:prSet/>
      <dgm:spPr/>
      <dgm:t>
        <a:bodyPr/>
        <a:lstStyle/>
        <a:p>
          <a:endParaRPr lang="en-US"/>
        </a:p>
      </dgm:t>
    </dgm:pt>
    <dgm:pt modelId="{B5686F16-05BA-7F4A-82BB-C5D958C04CCC}" type="pres">
      <dgm:prSet presAssocID="{23C2B8F6-30A2-844B-B74F-9DC9EE6DD4C2}" presName="diagram" presStyleCnt="0">
        <dgm:presLayoutVars>
          <dgm:chPref val="1"/>
          <dgm:dir/>
          <dgm:animOne val="branch"/>
          <dgm:animLvl val="lvl"/>
          <dgm:resizeHandles val="exact"/>
        </dgm:presLayoutVars>
      </dgm:prSet>
      <dgm:spPr/>
    </dgm:pt>
    <dgm:pt modelId="{4056B0DB-920F-D146-A8B3-DB9A068BF63B}" type="pres">
      <dgm:prSet presAssocID="{8F1348E6-C7DD-354F-8B06-FA1C2D62A42D}" presName="root1" presStyleCnt="0"/>
      <dgm:spPr/>
    </dgm:pt>
    <dgm:pt modelId="{7AA1C3C8-A1D8-474C-9377-CE2F76740393}" type="pres">
      <dgm:prSet presAssocID="{8F1348E6-C7DD-354F-8B06-FA1C2D62A42D}" presName="LevelOneTextNode" presStyleLbl="node0" presStyleIdx="0" presStyleCnt="1">
        <dgm:presLayoutVars>
          <dgm:chPref val="3"/>
        </dgm:presLayoutVars>
      </dgm:prSet>
      <dgm:spPr/>
    </dgm:pt>
    <dgm:pt modelId="{33C1C399-CB13-C54B-BA18-25A0D96846CD}" type="pres">
      <dgm:prSet presAssocID="{8F1348E6-C7DD-354F-8B06-FA1C2D62A42D}" presName="level2hierChild" presStyleCnt="0"/>
      <dgm:spPr/>
    </dgm:pt>
    <dgm:pt modelId="{2563C301-7AD6-6543-B794-8CC9FFD000DB}" type="pres">
      <dgm:prSet presAssocID="{AF06031C-99CA-D34F-A6D6-8B9EF4AF74D5}" presName="conn2-1" presStyleLbl="parChTrans1D2" presStyleIdx="0" presStyleCnt="2"/>
      <dgm:spPr/>
    </dgm:pt>
    <dgm:pt modelId="{F57C76A7-44D0-2D47-A0F8-DA32C7FADCAA}" type="pres">
      <dgm:prSet presAssocID="{AF06031C-99CA-D34F-A6D6-8B9EF4AF74D5}" presName="connTx" presStyleLbl="parChTrans1D2" presStyleIdx="0" presStyleCnt="2"/>
      <dgm:spPr/>
    </dgm:pt>
    <dgm:pt modelId="{CCCC3D90-C806-0E44-88FD-A804CF5EA58C}" type="pres">
      <dgm:prSet presAssocID="{F45B311D-0C76-DA46-A582-B31374A3F015}" presName="root2" presStyleCnt="0"/>
      <dgm:spPr/>
    </dgm:pt>
    <dgm:pt modelId="{93FDB4BE-8024-9742-82BF-FBF93C649325}" type="pres">
      <dgm:prSet presAssocID="{F45B311D-0C76-DA46-A582-B31374A3F015}" presName="LevelTwoTextNode" presStyleLbl="node2" presStyleIdx="0" presStyleCnt="2">
        <dgm:presLayoutVars>
          <dgm:chPref val="3"/>
        </dgm:presLayoutVars>
      </dgm:prSet>
      <dgm:spPr/>
    </dgm:pt>
    <dgm:pt modelId="{EC9BFE39-D72D-834D-9013-FC514A3694CA}" type="pres">
      <dgm:prSet presAssocID="{F45B311D-0C76-DA46-A582-B31374A3F015}" presName="level3hierChild" presStyleCnt="0"/>
      <dgm:spPr/>
    </dgm:pt>
    <dgm:pt modelId="{B2E09D93-F54C-7543-86A9-536753A71F83}" type="pres">
      <dgm:prSet presAssocID="{164AA08C-B8E3-3F48-BE4A-1446AD634021}" presName="conn2-1" presStyleLbl="parChTrans1D2" presStyleIdx="1" presStyleCnt="2"/>
      <dgm:spPr/>
    </dgm:pt>
    <dgm:pt modelId="{5A0B5675-E17A-7048-8E88-8F00C3D967F5}" type="pres">
      <dgm:prSet presAssocID="{164AA08C-B8E3-3F48-BE4A-1446AD634021}" presName="connTx" presStyleLbl="parChTrans1D2" presStyleIdx="1" presStyleCnt="2"/>
      <dgm:spPr/>
    </dgm:pt>
    <dgm:pt modelId="{1E1114DC-1FC0-504F-94BC-6B15F324BAF8}" type="pres">
      <dgm:prSet presAssocID="{6ACE64A8-F28D-FD4B-8182-8F3A163145E4}" presName="root2" presStyleCnt="0"/>
      <dgm:spPr/>
    </dgm:pt>
    <dgm:pt modelId="{7F007BD1-CA11-3B40-AF77-BEC1D973F290}" type="pres">
      <dgm:prSet presAssocID="{6ACE64A8-F28D-FD4B-8182-8F3A163145E4}" presName="LevelTwoTextNode" presStyleLbl="node2" presStyleIdx="1" presStyleCnt="2">
        <dgm:presLayoutVars>
          <dgm:chPref val="3"/>
        </dgm:presLayoutVars>
      </dgm:prSet>
      <dgm:spPr/>
    </dgm:pt>
    <dgm:pt modelId="{AEE9F253-4F47-934B-8724-9974C2BA4448}" type="pres">
      <dgm:prSet presAssocID="{6ACE64A8-F28D-FD4B-8182-8F3A163145E4}" presName="level3hierChild" presStyleCnt="0"/>
      <dgm:spPr/>
    </dgm:pt>
  </dgm:ptLst>
  <dgm:cxnLst>
    <dgm:cxn modelId="{87035202-7835-B745-819F-D001AB5BD27B}" type="presOf" srcId="{164AA08C-B8E3-3F48-BE4A-1446AD634021}" destId="{B2E09D93-F54C-7543-86A9-536753A71F83}" srcOrd="0" destOrd="0" presId="urn:microsoft.com/office/officeart/2005/8/layout/hierarchy2"/>
    <dgm:cxn modelId="{C48A930F-876B-674D-940F-F769F18E0045}" type="presOf" srcId="{AF06031C-99CA-D34F-A6D6-8B9EF4AF74D5}" destId="{F57C76A7-44D0-2D47-A0F8-DA32C7FADCAA}" srcOrd="1" destOrd="0" presId="urn:microsoft.com/office/officeart/2005/8/layout/hierarchy2"/>
    <dgm:cxn modelId="{090E2A19-4934-6845-A70E-DB024DA5346C}" type="presOf" srcId="{F45B311D-0C76-DA46-A582-B31374A3F015}" destId="{93FDB4BE-8024-9742-82BF-FBF93C649325}" srcOrd="0" destOrd="0" presId="urn:microsoft.com/office/officeart/2005/8/layout/hierarchy2"/>
    <dgm:cxn modelId="{455AC127-1A76-6846-A7F0-73642D938959}" type="presOf" srcId="{23C2B8F6-30A2-844B-B74F-9DC9EE6DD4C2}" destId="{B5686F16-05BA-7F4A-82BB-C5D958C04CCC}" srcOrd="0" destOrd="0" presId="urn:microsoft.com/office/officeart/2005/8/layout/hierarchy2"/>
    <dgm:cxn modelId="{94F30A4D-EEBB-8440-B943-A868AA54302C}" type="presOf" srcId="{AF06031C-99CA-D34F-A6D6-8B9EF4AF74D5}" destId="{2563C301-7AD6-6543-B794-8CC9FFD000DB}" srcOrd="0" destOrd="0" presId="urn:microsoft.com/office/officeart/2005/8/layout/hierarchy2"/>
    <dgm:cxn modelId="{73873350-58C4-CE49-B7DB-8AC857018FB1}" type="presOf" srcId="{164AA08C-B8E3-3F48-BE4A-1446AD634021}" destId="{5A0B5675-E17A-7048-8E88-8F00C3D967F5}" srcOrd="1" destOrd="0" presId="urn:microsoft.com/office/officeart/2005/8/layout/hierarchy2"/>
    <dgm:cxn modelId="{4D1E8E52-6CF4-4549-9DD9-4E41D69CB89C}" srcId="{8F1348E6-C7DD-354F-8B06-FA1C2D62A42D}" destId="{6ACE64A8-F28D-FD4B-8182-8F3A163145E4}" srcOrd="1" destOrd="0" parTransId="{164AA08C-B8E3-3F48-BE4A-1446AD634021}" sibTransId="{B4811FB3-A465-8947-959E-837019B6B00C}"/>
    <dgm:cxn modelId="{39D2DE6F-6032-FE4F-B943-63B1E5CD15B2}" srcId="{23C2B8F6-30A2-844B-B74F-9DC9EE6DD4C2}" destId="{8F1348E6-C7DD-354F-8B06-FA1C2D62A42D}" srcOrd="0" destOrd="0" parTransId="{8708D089-A6E8-8F4A-B7CF-4BE822FB965D}" sibTransId="{F7BB3F3C-DB72-B74A-A945-92E497F07539}"/>
    <dgm:cxn modelId="{A1EB0782-994E-AB47-9D05-D98A0EE8AE81}" type="presOf" srcId="{8F1348E6-C7DD-354F-8B06-FA1C2D62A42D}" destId="{7AA1C3C8-A1D8-474C-9377-CE2F76740393}" srcOrd="0" destOrd="0" presId="urn:microsoft.com/office/officeart/2005/8/layout/hierarchy2"/>
    <dgm:cxn modelId="{419BB1A0-726B-9D4C-8E49-BBCB4050C819}" srcId="{8F1348E6-C7DD-354F-8B06-FA1C2D62A42D}" destId="{F45B311D-0C76-DA46-A582-B31374A3F015}" srcOrd="0" destOrd="0" parTransId="{AF06031C-99CA-D34F-A6D6-8B9EF4AF74D5}" sibTransId="{6E47CEDE-54CF-0E4F-B939-35793D1FFA8B}"/>
    <dgm:cxn modelId="{D0964DF9-20CD-5848-89BC-A60EFCDC5AFD}" type="presOf" srcId="{6ACE64A8-F28D-FD4B-8182-8F3A163145E4}" destId="{7F007BD1-CA11-3B40-AF77-BEC1D973F290}" srcOrd="0" destOrd="0" presId="urn:microsoft.com/office/officeart/2005/8/layout/hierarchy2"/>
    <dgm:cxn modelId="{45CCD228-A2B0-F24E-9FD7-2086C3BB2BF6}" type="presParOf" srcId="{B5686F16-05BA-7F4A-82BB-C5D958C04CCC}" destId="{4056B0DB-920F-D146-A8B3-DB9A068BF63B}" srcOrd="0" destOrd="0" presId="urn:microsoft.com/office/officeart/2005/8/layout/hierarchy2"/>
    <dgm:cxn modelId="{A98F7985-66E4-8646-8CB1-BAE937396958}" type="presParOf" srcId="{4056B0DB-920F-D146-A8B3-DB9A068BF63B}" destId="{7AA1C3C8-A1D8-474C-9377-CE2F76740393}" srcOrd="0" destOrd="0" presId="urn:microsoft.com/office/officeart/2005/8/layout/hierarchy2"/>
    <dgm:cxn modelId="{14E2208A-CA50-0348-8FFB-06638C936877}" type="presParOf" srcId="{4056B0DB-920F-D146-A8B3-DB9A068BF63B}" destId="{33C1C399-CB13-C54B-BA18-25A0D96846CD}" srcOrd="1" destOrd="0" presId="urn:microsoft.com/office/officeart/2005/8/layout/hierarchy2"/>
    <dgm:cxn modelId="{0826E285-E5B6-9F44-AD66-DF55C48E7FFA}" type="presParOf" srcId="{33C1C399-CB13-C54B-BA18-25A0D96846CD}" destId="{2563C301-7AD6-6543-B794-8CC9FFD000DB}" srcOrd="0" destOrd="0" presId="urn:microsoft.com/office/officeart/2005/8/layout/hierarchy2"/>
    <dgm:cxn modelId="{2823FA9A-1C27-F441-8457-44DE1D85BE5C}" type="presParOf" srcId="{2563C301-7AD6-6543-B794-8CC9FFD000DB}" destId="{F57C76A7-44D0-2D47-A0F8-DA32C7FADCAA}" srcOrd="0" destOrd="0" presId="urn:microsoft.com/office/officeart/2005/8/layout/hierarchy2"/>
    <dgm:cxn modelId="{80C64C0E-3AF0-4244-9FC6-48EA0FA80285}" type="presParOf" srcId="{33C1C399-CB13-C54B-BA18-25A0D96846CD}" destId="{CCCC3D90-C806-0E44-88FD-A804CF5EA58C}" srcOrd="1" destOrd="0" presId="urn:microsoft.com/office/officeart/2005/8/layout/hierarchy2"/>
    <dgm:cxn modelId="{3F6C585A-BF4A-7140-931E-88ACCEFA55CE}" type="presParOf" srcId="{CCCC3D90-C806-0E44-88FD-A804CF5EA58C}" destId="{93FDB4BE-8024-9742-82BF-FBF93C649325}" srcOrd="0" destOrd="0" presId="urn:microsoft.com/office/officeart/2005/8/layout/hierarchy2"/>
    <dgm:cxn modelId="{98C51B2C-040B-5341-9B64-C629A2D9768E}" type="presParOf" srcId="{CCCC3D90-C806-0E44-88FD-A804CF5EA58C}" destId="{EC9BFE39-D72D-834D-9013-FC514A3694CA}" srcOrd="1" destOrd="0" presId="urn:microsoft.com/office/officeart/2005/8/layout/hierarchy2"/>
    <dgm:cxn modelId="{6F2624BC-B68D-7C4B-9502-22ED2346C0BD}" type="presParOf" srcId="{33C1C399-CB13-C54B-BA18-25A0D96846CD}" destId="{B2E09D93-F54C-7543-86A9-536753A71F83}" srcOrd="2" destOrd="0" presId="urn:microsoft.com/office/officeart/2005/8/layout/hierarchy2"/>
    <dgm:cxn modelId="{54718B80-7726-B446-996A-C5B32EE56B4C}" type="presParOf" srcId="{B2E09D93-F54C-7543-86A9-536753A71F83}" destId="{5A0B5675-E17A-7048-8E88-8F00C3D967F5}" srcOrd="0" destOrd="0" presId="urn:microsoft.com/office/officeart/2005/8/layout/hierarchy2"/>
    <dgm:cxn modelId="{43F091EB-9518-BD47-AA2F-8253BAF018CE}" type="presParOf" srcId="{33C1C399-CB13-C54B-BA18-25A0D96846CD}" destId="{1E1114DC-1FC0-504F-94BC-6B15F324BAF8}" srcOrd="3" destOrd="0" presId="urn:microsoft.com/office/officeart/2005/8/layout/hierarchy2"/>
    <dgm:cxn modelId="{DBC41ED7-8DA9-CC43-8CA5-1FCA1836C739}" type="presParOf" srcId="{1E1114DC-1FC0-504F-94BC-6B15F324BAF8}" destId="{7F007BD1-CA11-3B40-AF77-BEC1D973F290}" srcOrd="0" destOrd="0" presId="urn:microsoft.com/office/officeart/2005/8/layout/hierarchy2"/>
    <dgm:cxn modelId="{C72520DA-B329-CB46-AEB8-81D09514A305}" type="presParOf" srcId="{1E1114DC-1FC0-504F-94BC-6B15F324BAF8}" destId="{AEE9F253-4F47-934B-8724-9974C2BA444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83550-4E55-FC46-9834-B40161235595}">
      <dsp:nvSpPr>
        <dsp:cNvPr id="0" name=""/>
        <dsp:cNvSpPr/>
      </dsp:nvSpPr>
      <dsp:spPr>
        <a:xfrm>
          <a:off x="7143" y="71411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Results of our Inventory</a:t>
          </a:r>
        </a:p>
      </dsp:txBody>
      <dsp:txXfrm>
        <a:off x="44665" y="751632"/>
        <a:ext cx="2060143" cy="1206068"/>
      </dsp:txXfrm>
    </dsp:sp>
    <dsp:sp modelId="{24453421-B686-6F48-9189-8D7F628AF47E}">
      <dsp:nvSpPr>
        <dsp:cNvPr id="0" name=""/>
        <dsp:cNvSpPr/>
      </dsp:nvSpPr>
      <dsp:spPr>
        <a:xfrm>
          <a:off x="2355850" y="108990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355850" y="1195808"/>
        <a:ext cx="316861" cy="317716"/>
      </dsp:txXfrm>
    </dsp:sp>
    <dsp:sp modelId="{860B7AAB-C6CB-4A4F-86EB-AEEBF7CDAEF1}">
      <dsp:nvSpPr>
        <dsp:cNvPr id="0" name=""/>
        <dsp:cNvSpPr/>
      </dsp:nvSpPr>
      <dsp:spPr>
        <a:xfrm>
          <a:off x="2996406" y="71411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Sampling uncertainty</a:t>
          </a:r>
        </a:p>
      </dsp:txBody>
      <dsp:txXfrm>
        <a:off x="3033928" y="751632"/>
        <a:ext cx="2060143" cy="1206068"/>
      </dsp:txXfrm>
    </dsp:sp>
    <dsp:sp modelId="{CD36AF87-42C6-3E40-98A8-6823749F5E9C}">
      <dsp:nvSpPr>
        <dsp:cNvPr id="0" name=""/>
        <dsp:cNvSpPr/>
      </dsp:nvSpPr>
      <dsp:spPr>
        <a:xfrm>
          <a:off x="5345112" y="108990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345112" y="1195808"/>
        <a:ext cx="316861" cy="317716"/>
      </dsp:txXfrm>
    </dsp:sp>
    <dsp:sp modelId="{4A51BFF9-20E5-6449-9BBB-084CD17FF22C}">
      <dsp:nvSpPr>
        <dsp:cNvPr id="0" name=""/>
        <dsp:cNvSpPr/>
      </dsp:nvSpPr>
      <dsp:spPr>
        <a:xfrm>
          <a:off x="5985668" y="71411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Simulation of sampling a Forest</a:t>
          </a:r>
        </a:p>
      </dsp:txBody>
      <dsp:txXfrm>
        <a:off x="6023190" y="751632"/>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A8862-8258-C24B-9ACC-7728B3825541}">
      <dsp:nvSpPr>
        <dsp:cNvPr id="0" name=""/>
        <dsp:cNvSpPr/>
      </dsp:nvSpPr>
      <dsp:spPr>
        <a:xfrm>
          <a:off x="1270600" y="0"/>
          <a:ext cx="1270600" cy="830245"/>
        </a:xfrm>
        <a:prstGeom prst="trapezoid">
          <a:avLst>
            <a:gd name="adj" fmla="val 7652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solidFill>
              <a:schemeClr val="bg1"/>
            </a:solidFill>
          </a:endParaRPr>
        </a:p>
      </dsp:txBody>
      <dsp:txXfrm>
        <a:off x="1270600" y="0"/>
        <a:ext cx="1270600" cy="830245"/>
      </dsp:txXfrm>
    </dsp:sp>
    <dsp:sp modelId="{17D0B57C-8A46-EB49-94C1-47E559EBEAFA}">
      <dsp:nvSpPr>
        <dsp:cNvPr id="0" name=""/>
        <dsp:cNvSpPr/>
      </dsp:nvSpPr>
      <dsp:spPr>
        <a:xfrm>
          <a:off x="635300" y="830245"/>
          <a:ext cx="2541200" cy="830245"/>
        </a:xfrm>
        <a:prstGeom prst="trapezoid">
          <a:avLst>
            <a:gd name="adj" fmla="val 7652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Random errors</a:t>
          </a:r>
        </a:p>
      </dsp:txBody>
      <dsp:txXfrm>
        <a:off x="1080010" y="830245"/>
        <a:ext cx="1651780" cy="830245"/>
      </dsp:txXfrm>
    </dsp:sp>
    <dsp:sp modelId="{DD09DCC2-BEF2-EC42-ACBC-5D6EB3666794}">
      <dsp:nvSpPr>
        <dsp:cNvPr id="0" name=""/>
        <dsp:cNvSpPr/>
      </dsp:nvSpPr>
      <dsp:spPr>
        <a:xfrm>
          <a:off x="0" y="1660490"/>
          <a:ext cx="3811801" cy="830245"/>
        </a:xfrm>
        <a:prstGeom prst="trapezoid">
          <a:avLst>
            <a:gd name="adj" fmla="val 7652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Systematic errors</a:t>
          </a:r>
        </a:p>
      </dsp:txBody>
      <dsp:txXfrm>
        <a:off x="667065" y="1660490"/>
        <a:ext cx="2477670" cy="830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C00EE-95FE-304A-953A-999E696A2A82}">
      <dsp:nvSpPr>
        <dsp:cNvPr id="0" name=""/>
        <dsp:cNvSpPr/>
      </dsp:nvSpPr>
      <dsp:spPr>
        <a:xfrm>
          <a:off x="899308" y="228063"/>
          <a:ext cx="2103278" cy="1086961"/>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A6DBDF-2E17-A24C-A76C-49F57B724E35}">
      <dsp:nvSpPr>
        <dsp:cNvPr id="0" name=""/>
        <dsp:cNvSpPr/>
      </dsp:nvSpPr>
      <dsp:spPr>
        <a:xfrm>
          <a:off x="962164" y="355184"/>
          <a:ext cx="976694" cy="92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More precise</a:t>
          </a:r>
        </a:p>
      </dsp:txBody>
      <dsp:txXfrm>
        <a:off x="962164" y="355184"/>
        <a:ext cx="976694" cy="929882"/>
      </dsp:txXfrm>
    </dsp:sp>
    <dsp:sp modelId="{CCB0E15C-BA50-1947-8B7F-415AE066F6AF}">
      <dsp:nvSpPr>
        <dsp:cNvPr id="0" name=""/>
        <dsp:cNvSpPr/>
      </dsp:nvSpPr>
      <dsp:spPr>
        <a:xfrm>
          <a:off x="1960617" y="355184"/>
          <a:ext cx="976694" cy="92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More work needed</a:t>
          </a:r>
        </a:p>
      </dsp:txBody>
      <dsp:txXfrm>
        <a:off x="1960617" y="355184"/>
        <a:ext cx="976694" cy="929882"/>
      </dsp:txXfrm>
    </dsp:sp>
    <dsp:sp modelId="{3AAD2EF2-46CF-484F-ABB6-6BD2FBF29026}">
      <dsp:nvSpPr>
        <dsp:cNvPr id="0" name=""/>
        <dsp:cNvSpPr/>
      </dsp:nvSpPr>
      <dsp:spPr>
        <a:xfrm>
          <a:off x="681727" y="10538"/>
          <a:ext cx="410985" cy="410985"/>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BEEB58-7A27-1C4F-8D21-265CB1784B2F}">
      <dsp:nvSpPr>
        <dsp:cNvPr id="0" name=""/>
        <dsp:cNvSpPr/>
      </dsp:nvSpPr>
      <dsp:spPr>
        <a:xfrm>
          <a:off x="2712479" y="158338"/>
          <a:ext cx="386809" cy="13255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33442-EE33-5242-A12C-7A15911D7C9A}">
      <dsp:nvSpPr>
        <dsp:cNvPr id="0" name=""/>
        <dsp:cNvSpPr/>
      </dsp:nvSpPr>
      <dsp:spPr>
        <a:xfrm>
          <a:off x="1950947" y="357172"/>
          <a:ext cx="241" cy="888127"/>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C00EE-95FE-304A-953A-999E696A2A82}">
      <dsp:nvSpPr>
        <dsp:cNvPr id="0" name=""/>
        <dsp:cNvSpPr/>
      </dsp:nvSpPr>
      <dsp:spPr>
        <a:xfrm>
          <a:off x="899308" y="228063"/>
          <a:ext cx="2103278" cy="1086961"/>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A6DBDF-2E17-A24C-A76C-49F57B724E35}">
      <dsp:nvSpPr>
        <dsp:cNvPr id="0" name=""/>
        <dsp:cNvSpPr/>
      </dsp:nvSpPr>
      <dsp:spPr>
        <a:xfrm>
          <a:off x="962164" y="355184"/>
          <a:ext cx="976694" cy="92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More precise</a:t>
          </a:r>
        </a:p>
      </dsp:txBody>
      <dsp:txXfrm>
        <a:off x="962164" y="355184"/>
        <a:ext cx="976694" cy="929882"/>
      </dsp:txXfrm>
    </dsp:sp>
    <dsp:sp modelId="{CCB0E15C-BA50-1947-8B7F-415AE066F6AF}">
      <dsp:nvSpPr>
        <dsp:cNvPr id="0" name=""/>
        <dsp:cNvSpPr/>
      </dsp:nvSpPr>
      <dsp:spPr>
        <a:xfrm>
          <a:off x="1960617" y="355184"/>
          <a:ext cx="976694" cy="92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Need to know the forest stand</a:t>
          </a:r>
        </a:p>
      </dsp:txBody>
      <dsp:txXfrm>
        <a:off x="1960617" y="355184"/>
        <a:ext cx="976694" cy="929882"/>
      </dsp:txXfrm>
    </dsp:sp>
    <dsp:sp modelId="{3AAD2EF2-46CF-484F-ABB6-6BD2FBF29026}">
      <dsp:nvSpPr>
        <dsp:cNvPr id="0" name=""/>
        <dsp:cNvSpPr/>
      </dsp:nvSpPr>
      <dsp:spPr>
        <a:xfrm>
          <a:off x="681727" y="10538"/>
          <a:ext cx="410985" cy="410985"/>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BEEB58-7A27-1C4F-8D21-265CB1784B2F}">
      <dsp:nvSpPr>
        <dsp:cNvPr id="0" name=""/>
        <dsp:cNvSpPr/>
      </dsp:nvSpPr>
      <dsp:spPr>
        <a:xfrm>
          <a:off x="2712479" y="158338"/>
          <a:ext cx="386809" cy="13255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33442-EE33-5242-A12C-7A15911D7C9A}">
      <dsp:nvSpPr>
        <dsp:cNvPr id="0" name=""/>
        <dsp:cNvSpPr/>
      </dsp:nvSpPr>
      <dsp:spPr>
        <a:xfrm>
          <a:off x="1950947" y="357172"/>
          <a:ext cx="241" cy="888127"/>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C00EE-95FE-304A-953A-999E696A2A82}">
      <dsp:nvSpPr>
        <dsp:cNvPr id="0" name=""/>
        <dsp:cNvSpPr/>
      </dsp:nvSpPr>
      <dsp:spPr>
        <a:xfrm>
          <a:off x="899308" y="228063"/>
          <a:ext cx="2103278" cy="1086961"/>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A6DBDF-2E17-A24C-A76C-49F57B724E35}">
      <dsp:nvSpPr>
        <dsp:cNvPr id="0" name=""/>
        <dsp:cNvSpPr/>
      </dsp:nvSpPr>
      <dsp:spPr>
        <a:xfrm>
          <a:off x="962164" y="355184"/>
          <a:ext cx="976694" cy="92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More precise</a:t>
          </a:r>
        </a:p>
      </dsp:txBody>
      <dsp:txXfrm>
        <a:off x="962164" y="355184"/>
        <a:ext cx="976694" cy="929882"/>
      </dsp:txXfrm>
    </dsp:sp>
    <dsp:sp modelId="{CCB0E15C-BA50-1947-8B7F-415AE066F6AF}">
      <dsp:nvSpPr>
        <dsp:cNvPr id="0" name=""/>
        <dsp:cNvSpPr/>
      </dsp:nvSpPr>
      <dsp:spPr>
        <a:xfrm>
          <a:off x="1960617" y="355184"/>
          <a:ext cx="976694" cy="92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A lot of plots required</a:t>
          </a:r>
        </a:p>
      </dsp:txBody>
      <dsp:txXfrm>
        <a:off x="1960617" y="355184"/>
        <a:ext cx="976694" cy="929882"/>
      </dsp:txXfrm>
    </dsp:sp>
    <dsp:sp modelId="{3AAD2EF2-46CF-484F-ABB6-6BD2FBF29026}">
      <dsp:nvSpPr>
        <dsp:cNvPr id="0" name=""/>
        <dsp:cNvSpPr/>
      </dsp:nvSpPr>
      <dsp:spPr>
        <a:xfrm>
          <a:off x="681727" y="10538"/>
          <a:ext cx="410985" cy="410985"/>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BEEB58-7A27-1C4F-8D21-265CB1784B2F}">
      <dsp:nvSpPr>
        <dsp:cNvPr id="0" name=""/>
        <dsp:cNvSpPr/>
      </dsp:nvSpPr>
      <dsp:spPr>
        <a:xfrm>
          <a:off x="2712479" y="158338"/>
          <a:ext cx="386809" cy="13255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33442-EE33-5242-A12C-7A15911D7C9A}">
      <dsp:nvSpPr>
        <dsp:cNvPr id="0" name=""/>
        <dsp:cNvSpPr/>
      </dsp:nvSpPr>
      <dsp:spPr>
        <a:xfrm>
          <a:off x="1950947" y="357172"/>
          <a:ext cx="241" cy="888127"/>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2A4F1-91EA-0444-B361-A16B7733B9A2}">
      <dsp:nvSpPr>
        <dsp:cNvPr id="0" name=""/>
        <dsp:cNvSpPr/>
      </dsp:nvSpPr>
      <dsp:spPr>
        <a:xfrm rot="5400000">
          <a:off x="1032965" y="1282058"/>
          <a:ext cx="1133870" cy="129087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D70154-F7D2-5340-BED9-81DF6291DB65}">
      <dsp:nvSpPr>
        <dsp:cNvPr id="0" name=""/>
        <dsp:cNvSpPr/>
      </dsp:nvSpPr>
      <dsp:spPr>
        <a:xfrm>
          <a:off x="732559" y="25140"/>
          <a:ext cx="1908770" cy="133607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Basic statistics</a:t>
          </a:r>
        </a:p>
      </dsp:txBody>
      <dsp:txXfrm>
        <a:off x="797793" y="90374"/>
        <a:ext cx="1778302" cy="1205609"/>
      </dsp:txXfrm>
    </dsp:sp>
    <dsp:sp modelId="{986C87A8-B8E2-CE45-B5A9-4E2E342EC74F}">
      <dsp:nvSpPr>
        <dsp:cNvPr id="0" name=""/>
        <dsp:cNvSpPr/>
      </dsp:nvSpPr>
      <dsp:spPr>
        <a:xfrm>
          <a:off x="2641329" y="152566"/>
          <a:ext cx="1388257" cy="107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60000"/>
                <a:lumOff val="40000"/>
              </a:schemeClr>
            </a:solidFill>
          </a:endParaRPr>
        </a:p>
      </dsp:txBody>
      <dsp:txXfrm>
        <a:off x="2641329" y="152566"/>
        <a:ext cx="1388257" cy="1079876"/>
      </dsp:txXfrm>
    </dsp:sp>
    <dsp:sp modelId="{42E76C84-A2D9-9E42-A782-CC3D734309E9}">
      <dsp:nvSpPr>
        <dsp:cNvPr id="0" name=""/>
        <dsp:cNvSpPr/>
      </dsp:nvSpPr>
      <dsp:spPr>
        <a:xfrm rot="5400000">
          <a:off x="2615539" y="2782914"/>
          <a:ext cx="1133870" cy="129087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973B3-9BAE-9D4C-97CD-7CD9C71981C2}">
      <dsp:nvSpPr>
        <dsp:cNvPr id="0" name=""/>
        <dsp:cNvSpPr/>
      </dsp:nvSpPr>
      <dsp:spPr>
        <a:xfrm>
          <a:off x="2315132" y="1525996"/>
          <a:ext cx="1908770" cy="133607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Simulate sampling</a:t>
          </a:r>
        </a:p>
      </dsp:txBody>
      <dsp:txXfrm>
        <a:off x="2380366" y="1591230"/>
        <a:ext cx="1778302" cy="1205609"/>
      </dsp:txXfrm>
    </dsp:sp>
    <dsp:sp modelId="{76D47EE2-FC4B-E34E-B7C3-C0915419FF79}">
      <dsp:nvSpPr>
        <dsp:cNvPr id="0" name=""/>
        <dsp:cNvSpPr/>
      </dsp:nvSpPr>
      <dsp:spPr>
        <a:xfrm>
          <a:off x="4223902" y="1653421"/>
          <a:ext cx="1388257" cy="107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lumMod val="60000"/>
                  <a:lumOff val="40000"/>
                </a:schemeClr>
              </a:solidFill>
            </a:rPr>
            <a:t>random sampling and regular grid</a:t>
          </a:r>
        </a:p>
      </dsp:txBody>
      <dsp:txXfrm>
        <a:off x="4223902" y="1653421"/>
        <a:ext cx="1388257" cy="1079876"/>
      </dsp:txXfrm>
    </dsp:sp>
    <dsp:sp modelId="{4DB2A47F-2910-3C48-88E6-CFB4D1CAAE36}">
      <dsp:nvSpPr>
        <dsp:cNvPr id="0" name=""/>
        <dsp:cNvSpPr/>
      </dsp:nvSpPr>
      <dsp:spPr>
        <a:xfrm>
          <a:off x="3897705" y="3026852"/>
          <a:ext cx="1908770" cy="133607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“real scenario”</a:t>
          </a:r>
        </a:p>
      </dsp:txBody>
      <dsp:txXfrm>
        <a:off x="3962939" y="3092086"/>
        <a:ext cx="1778302" cy="1205609"/>
      </dsp:txXfrm>
    </dsp:sp>
    <dsp:sp modelId="{24CCD38F-FF64-A448-B4C3-26648D67783D}">
      <dsp:nvSpPr>
        <dsp:cNvPr id="0" name=""/>
        <dsp:cNvSpPr/>
      </dsp:nvSpPr>
      <dsp:spPr>
        <a:xfrm>
          <a:off x="5806476" y="3154277"/>
          <a:ext cx="1388257" cy="107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tx1">
                  <a:lumMod val="60000"/>
                  <a:lumOff val="40000"/>
                </a:schemeClr>
              </a:solidFill>
            </a:rPr>
            <a:t>Influence of GNSS uncertainty to Plot measurements</a:t>
          </a:r>
        </a:p>
      </dsp:txBody>
      <dsp:txXfrm>
        <a:off x="5806476" y="3154277"/>
        <a:ext cx="1388257" cy="10798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F95BC-483D-9245-8436-9F8C64C45DBA}">
      <dsp:nvSpPr>
        <dsp:cNvPr id="0" name=""/>
        <dsp:cNvSpPr/>
      </dsp:nvSpPr>
      <dsp:spPr>
        <a:xfrm>
          <a:off x="1931923" y="0"/>
          <a:ext cx="1477321" cy="82073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tree data</a:t>
          </a:r>
        </a:p>
      </dsp:txBody>
      <dsp:txXfrm>
        <a:off x="1955961" y="24038"/>
        <a:ext cx="1429245" cy="772658"/>
      </dsp:txXfrm>
    </dsp:sp>
    <dsp:sp modelId="{2E00297E-30A2-CC4A-A4B7-EE9FECD5067F}">
      <dsp:nvSpPr>
        <dsp:cNvPr id="0" name=""/>
        <dsp:cNvSpPr/>
      </dsp:nvSpPr>
      <dsp:spPr>
        <a:xfrm rot="5400000">
          <a:off x="2516696" y="841252"/>
          <a:ext cx="307775" cy="3693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59785" y="872029"/>
        <a:ext cx="221598" cy="215443"/>
      </dsp:txXfrm>
    </dsp:sp>
    <dsp:sp modelId="{8F095010-BF23-834A-A40D-A036319C9039}">
      <dsp:nvSpPr>
        <dsp:cNvPr id="0" name=""/>
        <dsp:cNvSpPr/>
      </dsp:nvSpPr>
      <dsp:spPr>
        <a:xfrm>
          <a:off x="1931923" y="1231101"/>
          <a:ext cx="1477321" cy="820734"/>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bg1"/>
              </a:solidFill>
            </a:rPr>
            <a:t>gruppieren</a:t>
          </a:r>
          <a:endParaRPr lang="en-US" sz="2000" kern="1200" dirty="0">
            <a:solidFill>
              <a:schemeClr val="bg1"/>
            </a:solidFill>
          </a:endParaRPr>
        </a:p>
      </dsp:txBody>
      <dsp:txXfrm>
        <a:off x="1955961" y="1255139"/>
        <a:ext cx="1429245" cy="772658"/>
      </dsp:txXfrm>
    </dsp:sp>
    <dsp:sp modelId="{1DEDC83F-7119-DC4B-AB6D-5A4E6CAF66B8}">
      <dsp:nvSpPr>
        <dsp:cNvPr id="0" name=""/>
        <dsp:cNvSpPr/>
      </dsp:nvSpPr>
      <dsp:spPr>
        <a:xfrm rot="5400000">
          <a:off x="2516696" y="2072353"/>
          <a:ext cx="307775" cy="3693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59785" y="2103130"/>
        <a:ext cx="221598" cy="215443"/>
      </dsp:txXfrm>
    </dsp:sp>
    <dsp:sp modelId="{B0B2F37A-49C6-354B-B6F0-6F8463B39FBA}">
      <dsp:nvSpPr>
        <dsp:cNvPr id="0" name=""/>
        <dsp:cNvSpPr/>
      </dsp:nvSpPr>
      <dsp:spPr>
        <a:xfrm>
          <a:off x="1931923" y="2462202"/>
          <a:ext cx="1477321" cy="820734"/>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bg1"/>
              </a:solidFill>
            </a:rPr>
            <a:t>summe</a:t>
          </a:r>
          <a:endParaRPr lang="en-US" sz="2000" kern="1200" dirty="0">
            <a:solidFill>
              <a:schemeClr val="bg1"/>
            </a:solidFill>
          </a:endParaRPr>
        </a:p>
      </dsp:txBody>
      <dsp:txXfrm>
        <a:off x="1955961" y="2486240"/>
        <a:ext cx="1429245" cy="7726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1C3C8-A1D8-474C-9377-CE2F76740393}">
      <dsp:nvSpPr>
        <dsp:cNvPr id="0" name=""/>
        <dsp:cNvSpPr/>
      </dsp:nvSpPr>
      <dsp:spPr>
        <a:xfrm>
          <a:off x="3674" y="1447259"/>
          <a:ext cx="2114927" cy="1057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Simulation</a:t>
          </a:r>
        </a:p>
      </dsp:txBody>
      <dsp:txXfrm>
        <a:off x="34646" y="1478231"/>
        <a:ext cx="2052983" cy="995519"/>
      </dsp:txXfrm>
    </dsp:sp>
    <dsp:sp modelId="{2563C301-7AD6-6543-B794-8CC9FFD000DB}">
      <dsp:nvSpPr>
        <dsp:cNvPr id="0" name=""/>
        <dsp:cNvSpPr/>
      </dsp:nvSpPr>
      <dsp:spPr>
        <a:xfrm rot="19457599">
          <a:off x="2020679" y="1647888"/>
          <a:ext cx="1041816" cy="48164"/>
        </a:xfrm>
        <a:custGeom>
          <a:avLst/>
          <a:gdLst/>
          <a:ahLst/>
          <a:cxnLst/>
          <a:rect l="0" t="0" r="0" b="0"/>
          <a:pathLst>
            <a:path>
              <a:moveTo>
                <a:pt x="0" y="24082"/>
              </a:moveTo>
              <a:lnTo>
                <a:pt x="1041816" y="240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5542" y="1645924"/>
        <a:ext cx="52090" cy="52090"/>
      </dsp:txXfrm>
    </dsp:sp>
    <dsp:sp modelId="{93FDB4BE-8024-9742-82BF-FBF93C649325}">
      <dsp:nvSpPr>
        <dsp:cNvPr id="0" name=""/>
        <dsp:cNvSpPr/>
      </dsp:nvSpPr>
      <dsp:spPr>
        <a:xfrm>
          <a:off x="2964573" y="839217"/>
          <a:ext cx="2114927" cy="1057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Random points</a:t>
          </a:r>
        </a:p>
      </dsp:txBody>
      <dsp:txXfrm>
        <a:off x="2995545" y="870189"/>
        <a:ext cx="2052983" cy="995519"/>
      </dsp:txXfrm>
    </dsp:sp>
    <dsp:sp modelId="{B2E09D93-F54C-7543-86A9-536753A71F83}">
      <dsp:nvSpPr>
        <dsp:cNvPr id="0" name=""/>
        <dsp:cNvSpPr/>
      </dsp:nvSpPr>
      <dsp:spPr>
        <a:xfrm rot="2142401">
          <a:off x="2020679" y="2255929"/>
          <a:ext cx="1041816" cy="48164"/>
        </a:xfrm>
        <a:custGeom>
          <a:avLst/>
          <a:gdLst/>
          <a:ahLst/>
          <a:cxnLst/>
          <a:rect l="0" t="0" r="0" b="0"/>
          <a:pathLst>
            <a:path>
              <a:moveTo>
                <a:pt x="0" y="24082"/>
              </a:moveTo>
              <a:lnTo>
                <a:pt x="1041816" y="240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5542" y="2253966"/>
        <a:ext cx="52090" cy="52090"/>
      </dsp:txXfrm>
    </dsp:sp>
    <dsp:sp modelId="{7F007BD1-CA11-3B40-AF77-BEC1D973F290}">
      <dsp:nvSpPr>
        <dsp:cNvPr id="0" name=""/>
        <dsp:cNvSpPr/>
      </dsp:nvSpPr>
      <dsp:spPr>
        <a:xfrm>
          <a:off x="2964573" y="2055300"/>
          <a:ext cx="2114927" cy="1057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Regular grid</a:t>
          </a:r>
        </a:p>
      </dsp:txBody>
      <dsp:txXfrm>
        <a:off x="2995545" y="2086272"/>
        <a:ext cx="2052983" cy="9955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5.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E39EA-C797-4066-AF6C-531B6DC49CC5}" type="datetimeFigureOut">
              <a:rPr lang="de-DE" smtClean="0"/>
              <a:t>13.11.24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8135D-654E-4844-B1C6-048AD5F43AA1}" type="slidenum">
              <a:rPr lang="de-DE" smtClean="0"/>
              <a:t>‹#›</a:t>
            </a:fld>
            <a:endParaRPr lang="de-DE"/>
          </a:p>
        </p:txBody>
      </p:sp>
    </p:spTree>
    <p:extLst>
      <p:ext uri="{BB962C8B-B14F-4D97-AF65-F5344CB8AC3E}">
        <p14:creationId xmlns:p14="http://schemas.microsoft.com/office/powerpoint/2010/main" val="111173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 mit Siegel">
    <p:bg bwMode="gray">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bwMode="white">
          <a:xfrm>
            <a:off x="442913" y="1881188"/>
            <a:ext cx="11341100" cy="1440000"/>
          </a:xfrm>
        </p:spPr>
        <p:txBody>
          <a:bodyPr anchor="t" anchorCtr="0"/>
          <a:lstStyle>
            <a:lvl1pPr algn="l">
              <a:lnSpc>
                <a:spcPct val="100000"/>
              </a:lnSpc>
              <a:defRPr sz="4800">
                <a:solidFill>
                  <a:schemeClr val="bg2"/>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bwMode="white">
          <a:xfrm>
            <a:off x="442913" y="342900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bwMode="white">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p:txBody>
      </p:sp>
      <p:pic>
        <p:nvPicPr>
          <p:cNvPr id="16" name="Grafik 15"/>
          <p:cNvPicPr>
            <a:picLocks noChangeAspect="1"/>
          </p:cNvPicPr>
          <p:nvPr userDrawn="1"/>
        </p:nvPicPr>
        <p:blipFill rotWithShape="1">
          <a:blip r:embed="rId4" cstate="hqprint">
            <a:extLst>
              <a:ext uri="{28A0092B-C50C-407E-A947-70E740481C1C}">
                <a14:useLocalDpi xmlns:a14="http://schemas.microsoft.com/office/drawing/2010/main" val="0"/>
              </a:ext>
            </a:extLst>
          </a:blip>
          <a:srcRect r="14874" b="9180"/>
          <a:stretch/>
        </p:blipFill>
        <p:spPr>
          <a:xfrm>
            <a:off x="6115050" y="377825"/>
            <a:ext cx="6076950" cy="6484530"/>
          </a:xfrm>
          <a:prstGeom prst="rect">
            <a:avLst/>
          </a:prstGeom>
        </p:spPr>
      </p:pic>
    </p:spTree>
    <p:extLst>
      <p:ext uri="{BB962C8B-B14F-4D97-AF65-F5344CB8AC3E}">
        <p14:creationId xmlns:p14="http://schemas.microsoft.com/office/powerpoint/2010/main" val="2639710081"/>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en-US"/>
              <a:t>Click icon to add picture</a:t>
            </a:r>
            <a:endParaRPr lang="de-DE"/>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en-US"/>
              <a:t>Click to edit Master title style</a:t>
            </a:r>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Datumsplatzhalter 5">
            <a:extLst>
              <a:ext uri="{FF2B5EF4-FFF2-40B4-BE49-F238E27FC236}">
                <a16:creationId xmlns:a16="http://schemas.microsoft.com/office/drawing/2014/main" id="{DFC904A4-AB75-5077-13AC-7D4D63543C3B}"/>
              </a:ext>
            </a:extLst>
          </p:cNvPr>
          <p:cNvSpPr>
            <a:spLocks noGrp="1"/>
          </p:cNvSpPr>
          <p:nvPr>
            <p:ph type="dt" sz="half" idx="15"/>
          </p:nvPr>
        </p:nvSpPr>
        <p:spPr/>
        <p:txBody>
          <a:bodyPr/>
          <a:lstStyle/>
          <a:p>
            <a:fld id="{B967A569-B4F2-42B5-A9BE-DEAC5BE1F258}" type="datetime4">
              <a:rPr lang="de-DE" smtClean="0"/>
              <a:t>13. November 2024</a:t>
            </a:fld>
            <a:endParaRPr lang="de-DE" dirty="0"/>
          </a:p>
        </p:txBody>
      </p:sp>
      <p:sp>
        <p:nvSpPr>
          <p:cNvPr id="10" name="Fußzeilenplatzhalter 9">
            <a:extLst>
              <a:ext uri="{FF2B5EF4-FFF2-40B4-BE49-F238E27FC236}">
                <a16:creationId xmlns:a16="http://schemas.microsoft.com/office/drawing/2014/main" id="{691CD8F6-A976-00D9-FD39-3B1193F8C822}"/>
              </a:ext>
            </a:extLst>
          </p:cNvPr>
          <p:cNvSpPr>
            <a:spLocks noGrp="1"/>
          </p:cNvSpPr>
          <p:nvPr>
            <p:ph type="ftr" sz="quarter" idx="16"/>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98ED63FB-F266-5C37-65E3-D855BCC39386}"/>
              </a:ext>
            </a:extLst>
          </p:cNvPr>
          <p:cNvSpPr>
            <a:spLocks noGrp="1"/>
          </p:cNvSpPr>
          <p:nvPr>
            <p:ph type="sldNum" sz="quarter" idx="17"/>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2243285971"/>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en-US"/>
              <a:t>Click icon to add picture</a:t>
            </a:r>
            <a:endParaRPr lang="de-DE"/>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en-US"/>
              <a:t>Click to edit Master title style</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329847CA-4A0E-4787-AD7E-7EC6F67D1279}"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 name="Fußzeilenplatzhalter 2">
            <a:extLst>
              <a:ext uri="{FF2B5EF4-FFF2-40B4-BE49-F238E27FC236}">
                <a16:creationId xmlns:a16="http://schemas.microsoft.com/office/drawing/2014/main" id="{A70EF002-783F-D573-B7E6-6615AB34F891}"/>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03246789"/>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94723BF-B4D4-45CD-96F5-E6F5EB1C36CB}"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en-US"/>
              <a:t>Click icon to add table</a:t>
            </a:r>
            <a:endParaRPr lang="de-DE"/>
          </a:p>
        </p:txBody>
      </p:sp>
    </p:spTree>
    <p:extLst>
      <p:ext uri="{BB962C8B-B14F-4D97-AF65-F5344CB8AC3E}">
        <p14:creationId xmlns:p14="http://schemas.microsoft.com/office/powerpoint/2010/main" val="156960055"/>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2C2E0D7-FF65-4600-B93A-0A9B6781FE9F}"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en-US"/>
              <a:t>Click icon to add table</a:t>
            </a:r>
            <a:endParaRPr lang="de-DE"/>
          </a:p>
        </p:txBody>
      </p:sp>
      <p:sp>
        <p:nvSpPr>
          <p:cNvPr id="3" name="Fußzeilenplatzhalter 2">
            <a:extLst>
              <a:ext uri="{FF2B5EF4-FFF2-40B4-BE49-F238E27FC236}">
                <a16:creationId xmlns:a16="http://schemas.microsoft.com/office/drawing/2014/main" id="{84509872-0E94-2A47-6867-88F8F5957609}"/>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41534195"/>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0391E9DB-804C-4793-A243-A9ABF7F0ACDE}"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en-US"/>
              <a:t>Click icon to add SmartArt graphic</a:t>
            </a:r>
            <a:endParaRPr lang="de-DE"/>
          </a:p>
        </p:txBody>
      </p:sp>
      <p:sp>
        <p:nvSpPr>
          <p:cNvPr id="3" name="Fußzeilenplatzhalter 2">
            <a:extLst>
              <a:ext uri="{FF2B5EF4-FFF2-40B4-BE49-F238E27FC236}">
                <a16:creationId xmlns:a16="http://schemas.microsoft.com/office/drawing/2014/main" id="{C52D4E16-F7A9-7731-E707-B6D9EACD45F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1237928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51D56819-4C1E-4EC4-8EF9-B2C5494DBA94}"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en-US"/>
              <a:t>Click icon to add chart</a:t>
            </a:r>
            <a:endParaRPr lang="de-DE"/>
          </a:p>
        </p:txBody>
      </p:sp>
    </p:spTree>
    <p:extLst>
      <p:ext uri="{BB962C8B-B14F-4D97-AF65-F5344CB8AC3E}">
        <p14:creationId xmlns:p14="http://schemas.microsoft.com/office/powerpoint/2010/main" val="135149235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67E63071-64C8-461D-BD36-0D095F68C6C7}"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en-US"/>
              <a:t>Click icon to add chart</a:t>
            </a:r>
            <a:endParaRPr lang="de-DE"/>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en-US"/>
              <a:t>Click icon to add chart</a:t>
            </a:r>
            <a:endParaRPr lang="de-DE"/>
          </a:p>
        </p:txBody>
      </p:sp>
    </p:spTree>
    <p:extLst>
      <p:ext uri="{BB962C8B-B14F-4D97-AF65-F5344CB8AC3E}">
        <p14:creationId xmlns:p14="http://schemas.microsoft.com/office/powerpoint/2010/main" val="233017182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BEA97743-7D3D-49A0-AC6F-04E4597C9C9D}"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en-US"/>
              <a:t>Click icon to add chart</a:t>
            </a:r>
            <a:endParaRPr lang="de-DE"/>
          </a:p>
        </p:txBody>
      </p:sp>
      <p:sp>
        <p:nvSpPr>
          <p:cNvPr id="3" name="Fußzeilenplatzhalter 2">
            <a:extLst>
              <a:ext uri="{FF2B5EF4-FFF2-40B4-BE49-F238E27FC236}">
                <a16:creationId xmlns:a16="http://schemas.microsoft.com/office/drawing/2014/main" id="{77911CA5-9BAE-ABC4-8833-FD3A9ED6184B}"/>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7849962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C067E68A-B641-4BC1-8F0B-E8E1BB38C18C}"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en-US"/>
              <a:t>Click icon to add chart</a:t>
            </a:r>
            <a:endParaRPr lang="de-DE"/>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en-US"/>
              <a:t>Click icon to add table</a:t>
            </a:r>
            <a:endParaRPr lang="de-DE"/>
          </a:p>
        </p:txBody>
      </p:sp>
    </p:spTree>
    <p:extLst>
      <p:ext uri="{BB962C8B-B14F-4D97-AF65-F5344CB8AC3E}">
        <p14:creationId xmlns:p14="http://schemas.microsoft.com/office/powerpoint/2010/main" val="348516321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0"/>
            <a:ext cx="12192000" cy="6858000"/>
          </a:xfrm>
        </p:spPr>
        <p:txBody>
          <a:bodyPr/>
          <a:lstStyle/>
          <a:p>
            <a:r>
              <a:rPr lang="en-US"/>
              <a:t>Click icon to add picture</a:t>
            </a:r>
            <a:endParaRPr lang="de-DE"/>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87D8877D-3C2B-40A9-BF6C-EA4B928DB76D}" type="datetime4">
              <a:rPr lang="de-DE" smtClean="0"/>
              <a:t>13.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4106828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Fremdlogos">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87EEEFF-F197-DA39-3007-CE63560C182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r="39928" b="9167"/>
          <a:stretch/>
        </p:blipFill>
        <p:spPr>
          <a:xfrm>
            <a:off x="4694400" y="378000"/>
            <a:ext cx="4287675" cy="6484354"/>
          </a:xfrm>
          <a:prstGeom prst="rect">
            <a:avLst/>
          </a:prstGeom>
        </p:spPr>
      </p:pic>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bwMode="black">
          <a:xfrm>
            <a:off x="8975725" y="0"/>
            <a:ext cx="321627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bwMode="white">
          <a:xfrm>
            <a:off x="9299575" y="838800"/>
            <a:ext cx="1800000" cy="900000"/>
          </a:xfrm>
        </p:spPr>
        <p:txBody>
          <a:bodyPr/>
          <a:lstStyle>
            <a:lvl1pPr>
              <a:defRPr>
                <a:solidFill>
                  <a:schemeClr val="accent1"/>
                </a:solidFill>
              </a:defRPr>
            </a:lvl1pPr>
          </a:lstStyle>
          <a:p>
            <a:r>
              <a:rPr lang="en-US"/>
              <a:t>Click icon to add picture</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bwMode="white">
          <a:xfrm>
            <a:off x="9299575" y="2044800"/>
            <a:ext cx="1800000" cy="900000"/>
          </a:xfrm>
        </p:spPr>
        <p:txBody>
          <a:bodyPr/>
          <a:lstStyle>
            <a:lvl1pPr>
              <a:defRPr>
                <a:solidFill>
                  <a:schemeClr val="accent1"/>
                </a:solidFill>
              </a:defRPr>
            </a:lvl1pPr>
          </a:lstStyle>
          <a:p>
            <a:r>
              <a:rPr lang="en-US"/>
              <a:t>Click icon to add picture</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bwMode="white">
          <a:xfrm>
            <a:off x="9299575" y="3250800"/>
            <a:ext cx="1800000" cy="900000"/>
          </a:xfrm>
        </p:spPr>
        <p:txBody>
          <a:bodyPr/>
          <a:lstStyle>
            <a:lvl1pPr>
              <a:defRPr>
                <a:solidFill>
                  <a:schemeClr val="accent1"/>
                </a:solidFill>
              </a:defRPr>
            </a:lvl1pPr>
          </a:lstStyle>
          <a:p>
            <a:r>
              <a:rPr lang="en-US"/>
              <a:t>Click icon to add picture</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bwMode="white">
          <a:xfrm>
            <a:off x="9299575" y="4456800"/>
            <a:ext cx="1800000" cy="900000"/>
          </a:xfrm>
        </p:spPr>
        <p:txBody>
          <a:bodyPr/>
          <a:lstStyle>
            <a:lvl1pPr>
              <a:defRPr>
                <a:solidFill>
                  <a:schemeClr val="accent1"/>
                </a:solidFill>
              </a:defRPr>
            </a:lvl1pPr>
          </a:lstStyle>
          <a:p>
            <a:r>
              <a:rPr lang="en-US"/>
              <a:t>Click icon to add picture</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bwMode="white">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Bildplatzhalter 8" descr="Fremdlogo 4">
            <a:extLst>
              <a:ext uri="{FF2B5EF4-FFF2-40B4-BE49-F238E27FC236}">
                <a16:creationId xmlns:a16="http://schemas.microsoft.com/office/drawing/2014/main" id="{6259E0E4-F492-F013-D3DD-30D1AD8D763E}"/>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en-US"/>
              <a:t>Click icon to add picture</a:t>
            </a:r>
            <a:endParaRPr lang="de-DE" dirty="0"/>
          </a:p>
        </p:txBody>
      </p:sp>
    </p:spTree>
    <p:extLst>
      <p:ext uri="{BB962C8B-B14F-4D97-AF65-F5344CB8AC3E}">
        <p14:creationId xmlns:p14="http://schemas.microsoft.com/office/powerpoint/2010/main" val="3791870976"/>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en-US"/>
              <a:t>Click icon to add picture</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CF80815-CF0D-4183-B2E1-972A64F10ED4}"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3311571218"/>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2F219DDC-F46A-4397-871D-A391CEC6C524}"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en-US"/>
              <a:t>Click icon to add picture</a:t>
            </a:r>
            <a:endParaRPr lang="de-DE"/>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en-US"/>
              <a:t>Click icon to add picture</a:t>
            </a:r>
            <a:endParaRPr lang="de-DE"/>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1369392"/>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7C241E3-2ECC-403B-9B25-49AA7F7CCCD8}"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en-US"/>
              <a:t>Click icon to add picture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en-US"/>
              <a:t>Click icon to add picture</a:t>
            </a:r>
            <a:endParaRPr lang="de-DE"/>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en-US"/>
              <a:t>Click icon to add picture</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en-US"/>
              <a:t>Click icon to add picture</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en-US"/>
              <a:t>Click icon to add picture</a:t>
            </a:r>
            <a:endParaRPr lang="de-DE"/>
          </a:p>
        </p:txBody>
      </p:sp>
    </p:spTree>
    <p:extLst>
      <p:ext uri="{BB962C8B-B14F-4D97-AF65-F5344CB8AC3E}">
        <p14:creationId xmlns:p14="http://schemas.microsoft.com/office/powerpoint/2010/main" val="371207095"/>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en-US"/>
              <a:t>Click to edit Master title style</a:t>
            </a:r>
            <a:endParaRPr lang="de-DE"/>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F02C114E-F877-480B-AD8F-6850E0896ABD}" type="datetime4">
              <a:rPr lang="de-DE" smtClean="0"/>
              <a:t>13.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3175610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55D8A967-C628-4EBC-B776-F64E4B63B455}" type="datetime4">
              <a:rPr lang="de-DE" smtClean="0"/>
              <a:t>13.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3227058783"/>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chlussfolie">
    <p:bg bwMode="gray">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bwMode="white"/>
        <p:txBody>
          <a:bodyPr/>
          <a:lstStyle>
            <a:lvl1pPr>
              <a:lnSpc>
                <a:spcPct val="100000"/>
              </a:lnSpc>
              <a:defRPr sz="3600">
                <a:solidFill>
                  <a:schemeClr val="bg2"/>
                </a:solidFill>
              </a:defRPr>
            </a:lvl1pPr>
          </a:lstStyle>
          <a:p>
            <a:r>
              <a:rPr lang="en-US"/>
              <a:t>Click to edit Master title style</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bwMode="white"/>
        <p:txBody>
          <a:bodyPr/>
          <a:lstStyle>
            <a:lvl1pPr>
              <a:defRPr>
                <a:solidFill>
                  <a:schemeClr val="bg1"/>
                </a:solidFill>
              </a:defRPr>
            </a:lvl1pPr>
          </a:lstStyle>
          <a:p>
            <a:fld id="{F3EB283D-650E-4D4B-9855-6EE8C1089AF4}" type="datetime4">
              <a:rPr lang="de-DE" smtClean="0"/>
              <a:t>13.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bwMode="white"/>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bwMode="white">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bwMode="white">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pic>
        <p:nvPicPr>
          <p:cNvPr id="9" name="Grafik 8">
            <a:extLst>
              <a:ext uri="{FF2B5EF4-FFF2-40B4-BE49-F238E27FC236}">
                <a16:creationId xmlns:a16="http://schemas.microsoft.com/office/drawing/2014/main" id="{F2C85225-AD3C-2985-F8E1-A2FFCF318A9F}"/>
              </a:ext>
              <a:ext uri="{C183D7F6-B498-43B3-948B-1728B52AA6E4}">
                <adec:decorative xmlns:adec="http://schemas.microsoft.com/office/drawing/2017/decorative" val="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187430968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el mit Siegel">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4894" b="9095"/>
          <a:stretch/>
        </p:blipFill>
        <p:spPr>
          <a:xfrm>
            <a:off x="6116400" y="378000"/>
            <a:ext cx="6075600" cy="6489525"/>
          </a:xfrm>
          <a:prstGeom prst="rect">
            <a:avLst/>
          </a:prstGeom>
        </p:spPr>
      </p:pic>
      <p:pic>
        <p:nvPicPr>
          <p:cNvPr id="5" name="Grafik 4">
            <a:extLst>
              <a:ext uri="{FF2B5EF4-FFF2-40B4-BE49-F238E27FC236}">
                <a16:creationId xmlns:a16="http://schemas.microsoft.com/office/drawing/2014/main" id="{89AB50A7-6D35-8AE8-82AA-4473662FC45F}"/>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3" y="1881188"/>
            <a:ext cx="113411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113411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Tree>
    <p:extLst>
      <p:ext uri="{BB962C8B-B14F-4D97-AF65-F5344CB8AC3E}">
        <p14:creationId xmlns:p14="http://schemas.microsoft.com/office/powerpoint/2010/main" val="362425135"/>
      </p:ext>
    </p:extLst>
  </p:cSld>
  <p:clrMapOvr>
    <a:masterClrMapping/>
  </p:clrMapOvr>
  <p:extLst>
    <p:ext uri="{DCECCB84-F9BA-43D5-87BE-67443E8EF086}">
      <p15:sldGuideLst xmlns:p15="http://schemas.microsoft.com/office/powerpoint/2012/main">
        <p15:guide id="4" orient="horz" pos="2160">
          <p15:clr>
            <a:srgbClr val="FBAE40"/>
          </p15:clr>
        </p15:guide>
        <p15:guide id="5" orient="horz" pos="1185">
          <p15:clr>
            <a:srgbClr val="FBAE40"/>
          </p15:clr>
        </p15:guide>
        <p15:guide id="6" pos="279">
          <p15:clr>
            <a:srgbClr val="FBAE40"/>
          </p15:clr>
        </p15:guide>
        <p15:guide id="7" pos="7423">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el mit Fremdlogos">
    <p:spTree>
      <p:nvGrpSpPr>
        <p:cNvPr id="1" name=""/>
        <p:cNvGrpSpPr/>
        <p:nvPr/>
      </p:nvGrpSpPr>
      <p:grpSpPr>
        <a:xfrm>
          <a:off x="0" y="0"/>
          <a:ext cx="0" cy="0"/>
          <a:chOff x="0" y="0"/>
          <a:chExt cx="0" cy="0"/>
        </a:xfrm>
      </p:grpSpPr>
      <p:pic>
        <p:nvPicPr>
          <p:cNvPr id="13" name="Grafik 12"/>
          <p:cNvPicPr>
            <a:picLocks noChangeAspect="1"/>
          </p:cNvPicPr>
          <p:nvPr userDrawn="1"/>
        </p:nvPicPr>
        <p:blipFill rotWithShape="1">
          <a:blip r:embed="rId2" cstate="hqprint">
            <a:extLst>
              <a:ext uri="{28A0092B-C50C-407E-A947-70E740481C1C}">
                <a14:useLocalDpi xmlns:a14="http://schemas.microsoft.com/office/drawing/2010/main" val="0"/>
              </a:ext>
            </a:extLst>
          </a:blip>
          <a:srcRect r="39938" b="9228"/>
          <a:stretch/>
        </p:blipFill>
        <p:spPr>
          <a:xfrm>
            <a:off x="4694400" y="378000"/>
            <a:ext cx="4287675" cy="6480000"/>
          </a:xfrm>
          <a:prstGeom prst="rect">
            <a:avLst/>
          </a:prstGeom>
        </p:spPr>
      </p:pic>
      <p:sp>
        <p:nvSpPr>
          <p:cNvPr id="6" name="Rechteck 5">
            <a:extLst>
              <a:ext uri="{FF2B5EF4-FFF2-40B4-BE49-F238E27FC236}">
                <a16:creationId xmlns:a16="http://schemas.microsoft.com/office/drawing/2014/main" id="{A1B2E311-891A-6139-1517-C0FB65EECF19}"/>
              </a:ext>
              <a:ext uri="{C183D7F6-B498-43B3-948B-1728B52AA6E4}">
                <adec:decorative xmlns:adec="http://schemas.microsoft.com/office/drawing/2017/decorative" val="1"/>
              </a:ext>
            </a:extLst>
          </p:cNvPr>
          <p:cNvSpPr/>
          <p:nvPr/>
        </p:nvSpPr>
        <p:spPr>
          <a:xfrm>
            <a:off x="8975725" y="0"/>
            <a:ext cx="3216275" cy="6858000"/>
          </a:xfrm>
          <a:prstGeom prst="rect">
            <a:avLst/>
          </a:prstGeom>
          <a:solidFill>
            <a:srgbClr val="EB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81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81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81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Bildplatzhalter 8">
            <a:extLst>
              <a:ext uri="{FF2B5EF4-FFF2-40B4-BE49-F238E27FC236}">
                <a16:creationId xmlns:a16="http://schemas.microsoft.com/office/drawing/2014/main" id="{FEB8D6A9-31C7-629A-4A9B-016730CD72AB}"/>
              </a:ext>
            </a:extLst>
          </p:cNvPr>
          <p:cNvSpPr>
            <a:spLocks noGrp="1"/>
          </p:cNvSpPr>
          <p:nvPr>
            <p:ph type="pic" sz="quarter" idx="11"/>
          </p:nvPr>
        </p:nvSpPr>
        <p:spPr>
          <a:xfrm>
            <a:off x="9299575" y="838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0" name="Bildplatzhalter 8" descr="Fremdlogo 2">
            <a:extLst>
              <a:ext uri="{FF2B5EF4-FFF2-40B4-BE49-F238E27FC236}">
                <a16:creationId xmlns:a16="http://schemas.microsoft.com/office/drawing/2014/main" id="{8ACB8E74-7671-A519-DDB5-63BF9E52DA0B}"/>
              </a:ext>
            </a:extLst>
          </p:cNvPr>
          <p:cNvSpPr>
            <a:spLocks noGrp="1"/>
          </p:cNvSpPr>
          <p:nvPr>
            <p:ph type="pic" sz="quarter" idx="12"/>
          </p:nvPr>
        </p:nvSpPr>
        <p:spPr>
          <a:xfrm>
            <a:off x="9299575" y="2044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1" name="Bildplatzhalter 8" descr="Fremdlogo 3">
            <a:extLst>
              <a:ext uri="{FF2B5EF4-FFF2-40B4-BE49-F238E27FC236}">
                <a16:creationId xmlns:a16="http://schemas.microsoft.com/office/drawing/2014/main" id="{AB46DBD7-F20A-3546-6D58-CF03E2F9024E}"/>
              </a:ext>
            </a:extLst>
          </p:cNvPr>
          <p:cNvSpPr>
            <a:spLocks noGrp="1"/>
          </p:cNvSpPr>
          <p:nvPr>
            <p:ph type="pic" sz="quarter" idx="13"/>
          </p:nvPr>
        </p:nvSpPr>
        <p:spPr>
          <a:xfrm>
            <a:off x="9299575" y="3250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2" name="Bildplatzhalter 8" descr="Fremdlogo 4">
            <a:extLst>
              <a:ext uri="{FF2B5EF4-FFF2-40B4-BE49-F238E27FC236}">
                <a16:creationId xmlns:a16="http://schemas.microsoft.com/office/drawing/2014/main" id="{BBFB484B-BF8E-D0CE-E5B0-DAEC5F8128C5}"/>
              </a:ext>
            </a:extLst>
          </p:cNvPr>
          <p:cNvSpPr>
            <a:spLocks noGrp="1"/>
          </p:cNvSpPr>
          <p:nvPr>
            <p:ph type="pic" sz="quarter" idx="14"/>
          </p:nvPr>
        </p:nvSpPr>
        <p:spPr>
          <a:xfrm>
            <a:off x="9299575" y="4456800"/>
            <a:ext cx="1800000" cy="900000"/>
          </a:xfrm>
        </p:spPr>
        <p:txBody>
          <a:bodyPr/>
          <a:lstStyle>
            <a:lvl1pPr>
              <a:defRPr>
                <a:solidFill>
                  <a:schemeClr val="accent1"/>
                </a:solidFill>
              </a:defRPr>
            </a:lvl1pPr>
          </a:lstStyle>
          <a:p>
            <a:r>
              <a:rPr lang="de-DE"/>
              <a:t>Bild durch Klicken auf Symbol hinzufügen</a:t>
            </a:r>
            <a:endParaRPr lang="de-DE" dirty="0"/>
          </a:p>
        </p:txBody>
      </p:sp>
      <p:sp>
        <p:nvSpPr>
          <p:cNvPr id="15" name="Textplatzhalter 14" descr="Fremdlogo 1">
            <a:extLst>
              <a:ext uri="{FF2B5EF4-FFF2-40B4-BE49-F238E27FC236}">
                <a16:creationId xmlns:a16="http://schemas.microsoft.com/office/drawing/2014/main" id="{7123E8E8-BC97-5DA7-DA4A-FFC2BDD84D68}"/>
              </a:ext>
            </a:extLst>
          </p:cNvPr>
          <p:cNvSpPr>
            <a:spLocks noGrp="1"/>
          </p:cNvSpPr>
          <p:nvPr>
            <p:ph type="body" sz="quarter" idx="15"/>
          </p:nvPr>
        </p:nvSpPr>
        <p:spPr>
          <a:xfrm>
            <a:off x="9299574" y="368300"/>
            <a:ext cx="2557463" cy="298450"/>
          </a:xfrm>
        </p:spPr>
        <p:txBody>
          <a:bodyPr/>
          <a:lstStyle>
            <a:lvl1pPr marL="0" indent="0">
              <a:lnSpc>
                <a:spcPct val="100000"/>
              </a:lnSpc>
              <a:spcBef>
                <a:spcPts val="0"/>
              </a:spcBef>
              <a:buNone/>
              <a:defRPr sz="1400">
                <a:solidFill>
                  <a:schemeClr val="accent1"/>
                </a:solidFill>
                <a:latin typeface="Arial" panose="020B0604020202020204" pitchFamily="34" charset="0"/>
                <a:cs typeface="Arial" panose="020B0604020202020204" pitchFamily="34" charset="0"/>
              </a:defRPr>
            </a:lvl1pPr>
            <a:lvl2pPr marL="504000" indent="0">
              <a:lnSpc>
                <a:spcPct val="100000"/>
              </a:lnSpc>
              <a:buNone/>
              <a:defRPr sz="1400">
                <a:solidFill>
                  <a:schemeClr val="bg2"/>
                </a:solidFill>
                <a:latin typeface="Arial" panose="020B0604020202020204" pitchFamily="34" charset="0"/>
                <a:cs typeface="Arial" panose="020B0604020202020204" pitchFamily="34" charset="0"/>
              </a:defRPr>
            </a:lvl2pPr>
            <a:lvl3pPr marL="864000" indent="0">
              <a:lnSpc>
                <a:spcPct val="100000"/>
              </a:lnSpc>
              <a:buNone/>
              <a:defRPr sz="1400">
                <a:solidFill>
                  <a:schemeClr val="bg2"/>
                </a:solidFill>
                <a:latin typeface="Arial" panose="020B0604020202020204" pitchFamily="34" charset="0"/>
                <a:cs typeface="Arial" panose="020B0604020202020204" pitchFamily="34" charset="0"/>
              </a:defRPr>
            </a:lvl3pPr>
            <a:lvl4pPr marL="1224000" indent="0">
              <a:lnSpc>
                <a:spcPct val="100000"/>
              </a:lnSpc>
              <a:buNone/>
              <a:defRPr sz="1400">
                <a:solidFill>
                  <a:schemeClr val="bg2"/>
                </a:solidFill>
                <a:latin typeface="Arial" panose="020B0604020202020204" pitchFamily="34" charset="0"/>
                <a:cs typeface="Arial" panose="020B0604020202020204" pitchFamily="34" charset="0"/>
              </a:defRPr>
            </a:lvl4pPr>
            <a:lvl5pPr marL="1584000" indent="0">
              <a:lnSpc>
                <a:spcPct val="100000"/>
              </a:lnSpc>
              <a:buNone/>
              <a:defRPr sz="1400">
                <a:solidFill>
                  <a:schemeClr val="bg2"/>
                </a:solidFill>
                <a:latin typeface="Arial" panose="020B0604020202020204" pitchFamily="34" charset="0"/>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8" descr="Fremdlogo 4">
            <a:extLst>
              <a:ext uri="{FF2B5EF4-FFF2-40B4-BE49-F238E27FC236}">
                <a16:creationId xmlns:a16="http://schemas.microsoft.com/office/drawing/2014/main" id="{AB5F9309-A00E-AA12-16E8-AB47264A146C}"/>
              </a:ext>
            </a:extLst>
          </p:cNvPr>
          <p:cNvSpPr>
            <a:spLocks noGrp="1"/>
          </p:cNvSpPr>
          <p:nvPr>
            <p:ph type="pic" sz="quarter" idx="16"/>
          </p:nvPr>
        </p:nvSpPr>
        <p:spPr bwMode="white">
          <a:xfrm>
            <a:off x="9299575" y="5661138"/>
            <a:ext cx="1800000" cy="900000"/>
          </a:xfrm>
        </p:spPr>
        <p:txBody>
          <a:bodyPr/>
          <a:lstStyle>
            <a:lvl1pPr>
              <a:defRPr>
                <a:solidFill>
                  <a:schemeClr val="accent1"/>
                </a:solidFill>
              </a:defRPr>
            </a:lvl1pPr>
          </a:lstStyle>
          <a:p>
            <a:r>
              <a:rPr lang="de-DE"/>
              <a:t>Bild durch Klicken auf Symbol hinzufügen</a:t>
            </a:r>
            <a:endParaRPr lang="de-DE" dirty="0"/>
          </a:p>
        </p:txBody>
      </p:sp>
    </p:spTree>
    <p:extLst>
      <p:ext uri="{BB962C8B-B14F-4D97-AF65-F5344CB8AC3E}">
        <p14:creationId xmlns:p14="http://schemas.microsoft.com/office/powerpoint/2010/main" val="2491014120"/>
      </p:ext>
    </p:extLst>
  </p:cSld>
  <p:clrMapOvr>
    <a:masterClrMapping/>
  </p:clrMapOvr>
  <p:extLst>
    <p:ext uri="{DCECCB84-F9BA-43D5-87BE-67443E8EF086}">
      <p15:sldGuideLst xmlns:p15="http://schemas.microsoft.com/office/powerpoint/2012/main">
        <p15:guide id="2" pos="5858">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2" orient="horz" pos="4133">
          <p15:clr>
            <a:srgbClr val="FBAE40"/>
          </p15:clr>
        </p15:guide>
        <p15:guide id="13" pos="5382">
          <p15:clr>
            <a:srgbClr val="FBAE40"/>
          </p15:clr>
        </p15:guide>
        <p15:guide id="14" pos="746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el mit Grafik">
    <p:spTree>
      <p:nvGrpSpPr>
        <p:cNvPr id="1" name=""/>
        <p:cNvGrpSpPr/>
        <p:nvPr/>
      </p:nvGrpSpPr>
      <p:grpSpPr>
        <a:xfrm>
          <a:off x="0" y="0"/>
          <a:ext cx="0" cy="0"/>
          <a:chOff x="0" y="0"/>
          <a:chExt cx="0" cy="0"/>
        </a:xfrm>
      </p:grpSpPr>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8546"/>
            <a:ext cx="4975200" cy="6858000"/>
          </a:xfrm>
        </p:spPr>
        <p:txBody>
          <a:bodyPr/>
          <a:lstStyle>
            <a:lvl1pPr>
              <a:defRPr>
                <a:solidFill>
                  <a:schemeClr val="bg1"/>
                </a:solidFill>
              </a:defRPr>
            </a:lvl1pPr>
          </a:lstStyle>
          <a:p>
            <a:r>
              <a:rPr lang="de-DE"/>
              <a:t>Bild durch Klicken auf Symbol hinzufügen</a:t>
            </a:r>
            <a:endParaRPr lang="de-DE" dirty="0"/>
          </a:p>
        </p:txBody>
      </p:sp>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de-DE"/>
              <a:t>Mastertextformat bearbeiten</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1657284897"/>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DD4C0D2-10AF-4C04-B286-F0A78930337F}"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4"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8C1B69BD-7D5E-0F33-3AA4-35A1FB4D54CF}"/>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720069389"/>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Grafik">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9AB50A7-6D35-8AE8-82AA-4473662FC45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12" y="374214"/>
            <a:ext cx="2808000" cy="313057"/>
          </a:xfrm>
          <a:prstGeom prst="rect">
            <a:avLst/>
          </a:prstGeom>
        </p:spPr>
      </p:pic>
      <p:sp>
        <p:nvSpPr>
          <p:cNvPr id="8" name="Textplatzhalter 7">
            <a:extLst>
              <a:ext uri="{FF2B5EF4-FFF2-40B4-BE49-F238E27FC236}">
                <a16:creationId xmlns:a16="http://schemas.microsoft.com/office/drawing/2014/main" id="{A56DFB73-932F-F00F-5C9B-46E7CB5DE70E}"/>
              </a:ext>
            </a:extLst>
          </p:cNvPr>
          <p:cNvSpPr>
            <a:spLocks noGrp="1"/>
          </p:cNvSpPr>
          <p:nvPr>
            <p:ph type="body" sz="quarter" idx="10"/>
          </p:nvPr>
        </p:nvSpPr>
        <p:spPr>
          <a:xfrm>
            <a:off x="442913" y="4848906"/>
            <a:ext cx="6300000"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 name="Titel 1">
            <a:extLst>
              <a:ext uri="{FF2B5EF4-FFF2-40B4-BE49-F238E27FC236}">
                <a16:creationId xmlns:a16="http://schemas.microsoft.com/office/drawing/2014/main" id="{4DE1F60B-AB84-B8C0-78FD-0AC04934446C}"/>
              </a:ext>
            </a:extLst>
          </p:cNvPr>
          <p:cNvSpPr>
            <a:spLocks noGrp="1"/>
          </p:cNvSpPr>
          <p:nvPr>
            <p:ph type="ctrTitle"/>
          </p:nvPr>
        </p:nvSpPr>
        <p:spPr>
          <a:xfrm>
            <a:off x="442912" y="1881188"/>
            <a:ext cx="6300000" cy="1440000"/>
          </a:xfrm>
        </p:spPr>
        <p:txBody>
          <a:bodyPr anchor="t" anchorCtr="0"/>
          <a:lstStyle>
            <a:lvl1pPr algn="l">
              <a:lnSpc>
                <a:spcPct val="100000"/>
              </a:lnSpc>
              <a:defRPr sz="4800">
                <a:solidFill>
                  <a:schemeClr val="bg2"/>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82F6E72D-E2CD-2B17-1692-0088D3E8DBE7}"/>
              </a:ext>
            </a:extLst>
          </p:cNvPr>
          <p:cNvSpPr>
            <a:spLocks noGrp="1"/>
          </p:cNvSpPr>
          <p:nvPr>
            <p:ph type="subTitle" idx="1"/>
          </p:nvPr>
        </p:nvSpPr>
        <p:spPr>
          <a:xfrm>
            <a:off x="442913" y="3429000"/>
            <a:ext cx="6300000" cy="9720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12" name="Bildplatzhalter 8">
            <a:extLst>
              <a:ext uri="{FF2B5EF4-FFF2-40B4-BE49-F238E27FC236}">
                <a16:creationId xmlns:a16="http://schemas.microsoft.com/office/drawing/2014/main" id="{BBFB484B-BF8E-D0CE-E5B0-DAEC5F8128C5}"/>
              </a:ext>
            </a:extLst>
          </p:cNvPr>
          <p:cNvSpPr>
            <a:spLocks noGrp="1"/>
          </p:cNvSpPr>
          <p:nvPr>
            <p:ph type="pic" sz="quarter" idx="14"/>
          </p:nvPr>
        </p:nvSpPr>
        <p:spPr>
          <a:xfrm>
            <a:off x="7216800" y="0"/>
            <a:ext cx="4975200" cy="6858000"/>
          </a:xfrm>
        </p:spPr>
        <p:txBody>
          <a:bodyPr/>
          <a:lstStyle>
            <a:lvl1pPr>
              <a:defRPr>
                <a:solidFill>
                  <a:schemeClr val="bg1"/>
                </a:solidFill>
              </a:defRPr>
            </a:lvl1pPr>
          </a:lstStyle>
          <a:p>
            <a:r>
              <a:rPr lang="en-US"/>
              <a:t>Click icon to add picture</a:t>
            </a:r>
            <a:endParaRPr lang="de-DE" dirty="0"/>
          </a:p>
        </p:txBody>
      </p:sp>
    </p:spTree>
    <p:extLst>
      <p:ext uri="{BB962C8B-B14F-4D97-AF65-F5344CB8AC3E}">
        <p14:creationId xmlns:p14="http://schemas.microsoft.com/office/powerpoint/2010/main" val="2025250538"/>
      </p:ext>
    </p:extLst>
  </p:cSld>
  <p:clrMapOvr>
    <a:masterClrMapping/>
  </p:clrMapOvr>
  <p:extLst>
    <p:ext uri="{DCECCB84-F9BA-43D5-87BE-67443E8EF086}">
      <p15:sldGuideLst xmlns:p15="http://schemas.microsoft.com/office/powerpoint/2012/main">
        <p15:guide id="2" pos="4543">
          <p15:clr>
            <a:srgbClr val="FBAE40"/>
          </p15:clr>
        </p15:guide>
        <p15:guide id="5" orient="horz" pos="2160">
          <p15:clr>
            <a:srgbClr val="FBAE40"/>
          </p15:clr>
        </p15:guide>
        <p15:guide id="6" orient="horz" pos="1185">
          <p15:clr>
            <a:srgbClr val="FBAE40"/>
          </p15:clr>
        </p15:guide>
        <p15:guide id="7" pos="279">
          <p15:clr>
            <a:srgbClr val="FBAE40"/>
          </p15:clr>
        </p15:guide>
        <p15:guide id="8" orient="horz" pos="2092">
          <p15:clr>
            <a:srgbClr val="FBAE40"/>
          </p15:clr>
        </p15:guide>
        <p15:guide id="9" orient="horz" pos="2772">
          <p15:clr>
            <a:srgbClr val="FBAE40"/>
          </p15:clr>
        </p15:guide>
        <p15:guide id="10" orient="horz" pos="3045">
          <p15:clr>
            <a:srgbClr val="FBAE40"/>
          </p15:clr>
        </p15:guide>
        <p15:guide id="11" orient="horz" pos="4133">
          <p15:clr>
            <a:srgbClr val="FBAE40"/>
          </p15:clr>
        </p15:guide>
        <p15:guide id="12" pos="424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9679785-523F-4F20-BFC9-A946E757E3ED}"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3" y="1881188"/>
            <a:ext cx="11341099" cy="4319587"/>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BC8908A9-0F9F-ADE1-721F-DE9D5B086B9A}"/>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84155590"/>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Kapitel-Trenner">
    <p:spTree>
      <p:nvGrpSpPr>
        <p:cNvPr id="1" name=""/>
        <p:cNvGrpSpPr/>
        <p:nvPr/>
      </p:nvGrpSpPr>
      <p:grpSpPr>
        <a:xfrm>
          <a:off x="0" y="0"/>
          <a:ext cx="0" cy="0"/>
          <a:chOff x="0" y="0"/>
          <a:chExt cx="0" cy="0"/>
        </a:xfrm>
      </p:grpSpPr>
      <p:pic>
        <p:nvPicPr>
          <p:cNvPr id="11" name="Grafik 10"/>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4760" b="9228"/>
          <a:stretch/>
        </p:blipFill>
        <p:spPr>
          <a:xfrm>
            <a:off x="6116400" y="378000"/>
            <a:ext cx="6085125" cy="6480000"/>
          </a:xfrm>
          <a:prstGeom prst="rect">
            <a:avLst/>
          </a:prstGeom>
        </p:spPr>
      </p:pic>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de-DE"/>
              <a:t>Mastertitelformat bearbeiten</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p>
            <a:fld id="{26A84DEA-4B2C-4EE0-8919-67A68A157C1E}" type="datetime4">
              <a:rPr lang="de-DE" smtClean="0"/>
              <a:t>13. November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135335436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A9321BD-1CCC-434D-890C-D0061900D31F}"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E88AF623-594D-7EA5-A405-8FC98AB7A92C}"/>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75845554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32BD8C50-C58F-484B-8966-ACB6AF5CE6BB}"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79217860"/>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48AD207D-C847-4C64-92A9-5CF05EBCD3E9}" type="datetime4">
              <a:rPr lang="de-DE" smtClean="0"/>
              <a:t>13. November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232599882"/>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mit Grafik recht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7212012"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442913" y="365125"/>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1986AF8F-E67E-415D-AA37-8B714560DF39}"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extplatzhalter 5">
            <a:extLst>
              <a:ext uri="{FF2B5EF4-FFF2-40B4-BE49-F238E27FC236}">
                <a16:creationId xmlns:a16="http://schemas.microsoft.com/office/drawing/2014/main" id="{7FE1C6C9-F1BB-1FEC-A71A-7BC83427071B}"/>
              </a:ext>
            </a:extLst>
          </p:cNvPr>
          <p:cNvSpPr>
            <a:spLocks noGrp="1"/>
          </p:cNvSpPr>
          <p:nvPr>
            <p:ph type="body" sz="quarter" idx="14"/>
          </p:nvPr>
        </p:nvSpPr>
        <p:spPr>
          <a:xfrm>
            <a:off x="442913"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7FBAD93-250B-598A-7686-84F8A0BA2C14}"/>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613185729"/>
      </p:ext>
    </p:extLst>
  </p:cSld>
  <p:clrMapOvr>
    <a:masterClrMapping/>
  </p:clrMapOvr>
  <p:extLst>
    <p:ext uri="{DCECCB84-F9BA-43D5-87BE-67443E8EF086}">
      <p15:sldGuideLst xmlns:p15="http://schemas.microsoft.com/office/powerpoint/2012/main">
        <p15:guide id="2" pos="4543">
          <p15:clr>
            <a:srgbClr val="FBAE40"/>
          </p15:clr>
        </p15:guide>
        <p15:guide id="4" orient="horz" pos="1185">
          <p15:clr>
            <a:srgbClr val="FBAE40"/>
          </p15:clr>
        </p15:guide>
        <p15:guide id="5" pos="4362">
          <p15:clr>
            <a:srgbClr val="FBAE40"/>
          </p15:clr>
        </p15:guide>
        <p15:guide id="6" pos="279">
          <p15:clr>
            <a:srgbClr val="FBAE40"/>
          </p15:clr>
        </p15:guide>
        <p15:guide id="7" orient="horz" pos="232">
          <p15:clr>
            <a:srgbClr val="FBAE40"/>
          </p15:clr>
        </p15:guide>
        <p15:guide id="8" orient="horz" pos="390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mit Grafik link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B7E1EDD9-4925-1F24-10E5-D3A9F49FA098}"/>
              </a:ext>
            </a:extLst>
          </p:cNvPr>
          <p:cNvSpPr>
            <a:spLocks noGrp="1"/>
          </p:cNvSpPr>
          <p:nvPr>
            <p:ph type="pic" sz="quarter" idx="13"/>
          </p:nvPr>
        </p:nvSpPr>
        <p:spPr>
          <a:xfrm>
            <a:off x="0" y="0"/>
            <a:ext cx="4979987" cy="6858000"/>
          </a:xfrm>
        </p:spPr>
        <p:txBody>
          <a:bodyPr/>
          <a:lstStyle/>
          <a:p>
            <a:r>
              <a:rPr lang="de-DE"/>
              <a:t>Bild durch Klicken auf Symbol hinzufügen</a:t>
            </a:r>
          </a:p>
        </p:txBody>
      </p:sp>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a:xfrm>
            <a:off x="5303838" y="368300"/>
            <a:ext cx="6480000" cy="1325563"/>
          </a:xfrm>
        </p:spPr>
        <p:txBody>
          <a:bodyPr/>
          <a:lstStyle/>
          <a:p>
            <a:r>
              <a:rPr lang="de-DE"/>
              <a:t>Mastertitelformat bearbeiten</a:t>
            </a:r>
            <a:endParaRPr lang="de-DE" dirty="0"/>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4CCF01A1-FEAB-4922-ADD0-77EFE5643A1B}"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extplatzhalter 5">
            <a:extLst>
              <a:ext uri="{FF2B5EF4-FFF2-40B4-BE49-F238E27FC236}">
                <a16:creationId xmlns:a16="http://schemas.microsoft.com/office/drawing/2014/main" id="{98D399DE-B716-1EC9-0CEA-9D72833AB9D3}"/>
              </a:ext>
            </a:extLst>
          </p:cNvPr>
          <p:cNvSpPr>
            <a:spLocks noGrp="1"/>
          </p:cNvSpPr>
          <p:nvPr>
            <p:ph type="body" sz="quarter" idx="14"/>
          </p:nvPr>
        </p:nvSpPr>
        <p:spPr>
          <a:xfrm>
            <a:off x="5303838" y="1881188"/>
            <a:ext cx="6481762" cy="4319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Fußzeilenplatzhalter 2">
            <a:extLst>
              <a:ext uri="{FF2B5EF4-FFF2-40B4-BE49-F238E27FC236}">
                <a16:creationId xmlns:a16="http://schemas.microsoft.com/office/drawing/2014/main" id="{0F6624FC-09FC-E0E9-E23A-218074FE1ED9}"/>
              </a:ext>
            </a:extLst>
          </p:cNvPr>
          <p:cNvSpPr>
            <a:spLocks noGrp="1"/>
          </p:cNvSpPr>
          <p:nvPr>
            <p:ph type="ftr" sz="quarter" idx="15"/>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984597628"/>
      </p:ext>
    </p:extLst>
  </p:cSld>
  <p:clrMapOvr>
    <a:masterClrMapping/>
  </p:clrMapOvr>
  <p:extLst>
    <p:ext uri="{DCECCB84-F9BA-43D5-87BE-67443E8EF086}">
      <p15:sldGuideLst xmlns:p15="http://schemas.microsoft.com/office/powerpoint/2012/main">
        <p15:guide id="3" pos="3341">
          <p15:clr>
            <a:srgbClr val="FBAE40"/>
          </p15:clr>
        </p15:guide>
        <p15:guide id="5" orient="horz" pos="1185">
          <p15:clr>
            <a:srgbClr val="FBAE40"/>
          </p15:clr>
        </p15:guide>
        <p15:guide id="6" pos="7423">
          <p15:clr>
            <a:srgbClr val="FBAE40"/>
          </p15:clr>
        </p15:guide>
        <p15:guide id="7" orient="horz" pos="232">
          <p15:clr>
            <a:srgbClr val="FBAE40"/>
          </p15:clr>
        </p15:guide>
        <p15:guide id="8" orient="horz" pos="1071">
          <p15:clr>
            <a:srgbClr val="FBAE40"/>
          </p15:clr>
        </p15:guide>
        <p15:guide id="9" orient="horz" pos="390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mi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217CFF5-F131-4D60-9EA5-635C7886BE6F}"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abellenplatzhalter 3">
            <a:extLst>
              <a:ext uri="{FF2B5EF4-FFF2-40B4-BE49-F238E27FC236}">
                <a16:creationId xmlns:a16="http://schemas.microsoft.com/office/drawing/2014/main" id="{48C92948-6704-93C1-2A4D-949D9BBEF96E}"/>
              </a:ext>
            </a:extLst>
          </p:cNvPr>
          <p:cNvSpPr>
            <a:spLocks noGrp="1"/>
          </p:cNvSpPr>
          <p:nvPr>
            <p:ph type="tbl" sz="quarter" idx="14"/>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1097973491"/>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71BEB16E-05BC-4362-A923-3BF469A36AF1}"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4" name="Tabellenplatzhalter 3">
            <a:extLst>
              <a:ext uri="{FF2B5EF4-FFF2-40B4-BE49-F238E27FC236}">
                <a16:creationId xmlns:a16="http://schemas.microsoft.com/office/drawing/2014/main" id="{1DE7A30A-44AD-A30B-7DB6-30E65FFDC77A}"/>
              </a:ext>
            </a:extLst>
          </p:cNvPr>
          <p:cNvSpPr>
            <a:spLocks noGrp="1"/>
          </p:cNvSpPr>
          <p:nvPr>
            <p:ph type="tbl" sz="quarter" idx="13"/>
          </p:nvPr>
        </p:nvSpPr>
        <p:spPr>
          <a:xfrm>
            <a:off x="442913" y="1881188"/>
            <a:ext cx="11341099" cy="4319587"/>
          </a:xfrm>
        </p:spPr>
        <p:txBody>
          <a:bodyPr/>
          <a:lstStyle/>
          <a:p>
            <a:r>
              <a:rPr lang="de-DE"/>
              <a:t>Tabelle durch Klicken auf Symbol hinzufügen</a:t>
            </a:r>
          </a:p>
        </p:txBody>
      </p:sp>
      <p:sp>
        <p:nvSpPr>
          <p:cNvPr id="3" name="Fußzeilenplatzhalter 2">
            <a:extLst>
              <a:ext uri="{FF2B5EF4-FFF2-40B4-BE49-F238E27FC236}">
                <a16:creationId xmlns:a16="http://schemas.microsoft.com/office/drawing/2014/main" id="{EB392940-B451-7E9F-FF47-ED1CBBDBA53E}"/>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205891937"/>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martArt-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E06DE2A6-6639-4C75-9572-96D6A2DE63FB}"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SmartArt-Platzhalter 4">
            <a:extLst>
              <a:ext uri="{FF2B5EF4-FFF2-40B4-BE49-F238E27FC236}">
                <a16:creationId xmlns:a16="http://schemas.microsoft.com/office/drawing/2014/main" id="{857443B4-450E-4531-16B0-F56D501177E6}"/>
              </a:ext>
            </a:extLst>
          </p:cNvPr>
          <p:cNvSpPr>
            <a:spLocks noGrp="1"/>
          </p:cNvSpPr>
          <p:nvPr>
            <p:ph type="dgm" sz="quarter" idx="13"/>
          </p:nvPr>
        </p:nvSpPr>
        <p:spPr>
          <a:xfrm>
            <a:off x="442913" y="1881188"/>
            <a:ext cx="11341099" cy="4319587"/>
          </a:xfrm>
        </p:spPr>
        <p:txBody>
          <a:bodyPr/>
          <a:lstStyle/>
          <a:p>
            <a:r>
              <a:rPr lang="de-DE"/>
              <a:t>Klicken Sie auf das Symbol, um die SmartArt-Grafik hinzuzufügen</a:t>
            </a:r>
          </a:p>
        </p:txBody>
      </p:sp>
      <p:sp>
        <p:nvSpPr>
          <p:cNvPr id="3" name="Fußzeilenplatzhalter 2">
            <a:extLst>
              <a:ext uri="{FF2B5EF4-FFF2-40B4-BE49-F238E27FC236}">
                <a16:creationId xmlns:a16="http://schemas.microsoft.com/office/drawing/2014/main" id="{5C1353AC-C8AE-7600-6F14-CEA95CBAAD88}"/>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3678299262"/>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dirty="0"/>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25495"/>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BCA7B009-98CE-F711-86B1-0FBDC39FD43B}"/>
              </a:ext>
            </a:extLst>
          </p:cNvPr>
          <p:cNvSpPr>
            <a:spLocks noGrp="1"/>
          </p:cNvSpPr>
          <p:nvPr>
            <p:ph type="body" sz="quarter" idx="13"/>
          </p:nvPr>
        </p:nvSpPr>
        <p:spPr>
          <a:xfrm>
            <a:off x="442913" y="1881188"/>
            <a:ext cx="11341099" cy="4319587"/>
          </a:xfrm>
        </p:spPr>
        <p:txBody>
          <a:bodyPr tIns="108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a:extLst>
              <a:ext uri="{FF2B5EF4-FFF2-40B4-BE49-F238E27FC236}">
                <a16:creationId xmlns:a16="http://schemas.microsoft.com/office/drawing/2014/main" id="{12C5D886-BEDB-F794-1053-480079669272}"/>
              </a:ext>
            </a:extLst>
          </p:cNvPr>
          <p:cNvSpPr>
            <a:spLocks noGrp="1"/>
          </p:cNvSpPr>
          <p:nvPr>
            <p:ph type="dt" sz="half" idx="14"/>
          </p:nvPr>
        </p:nvSpPr>
        <p:spPr/>
        <p:txBody>
          <a:bodyPr/>
          <a:lstStyle/>
          <a:p>
            <a:fld id="{77AD7044-2BF1-47D3-8018-8F18F177AA52}" type="datetime4">
              <a:rPr lang="de-DE" smtClean="0"/>
              <a:t>13. November 2024</a:t>
            </a:fld>
            <a:endParaRPr lang="de-DE" dirty="0"/>
          </a:p>
        </p:txBody>
      </p:sp>
      <p:sp>
        <p:nvSpPr>
          <p:cNvPr id="10" name="Fußzeilenplatzhalter 9">
            <a:extLst>
              <a:ext uri="{FF2B5EF4-FFF2-40B4-BE49-F238E27FC236}">
                <a16:creationId xmlns:a16="http://schemas.microsoft.com/office/drawing/2014/main" id="{00F990C4-CBF5-0376-2996-1B2BCF25FB4A}"/>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142E7B60-4F6C-73D4-B08F-AF65BC4EEFCE}"/>
              </a:ext>
            </a:extLst>
          </p:cNvPr>
          <p:cNvSpPr>
            <a:spLocks noGrp="1"/>
          </p:cNvSpPr>
          <p:nvPr>
            <p:ph type="sldNum" sz="quarter" idx="16"/>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762234763"/>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mi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1042A10B-2912-4025-B1AC-A1EC8AD1E948}"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5400000" cy="431958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1790935143"/>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Diagram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9C07C597-4FE3-4644-BF4D-CB95713CE26F}"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Diagrammplatzhalter 4">
            <a:extLst>
              <a:ext uri="{FF2B5EF4-FFF2-40B4-BE49-F238E27FC236}">
                <a16:creationId xmlns:a16="http://schemas.microsoft.com/office/drawing/2014/main" id="{069BC955-65F2-1CC2-C1EC-8AC25932A074}"/>
              </a:ext>
            </a:extLst>
          </p:cNvPr>
          <p:cNvSpPr>
            <a:spLocks noGrp="1"/>
          </p:cNvSpPr>
          <p:nvPr>
            <p:ph type="chart" sz="quarter" idx="14"/>
          </p:nvPr>
        </p:nvSpPr>
        <p:spPr>
          <a:xfrm>
            <a:off x="6383337" y="1881189"/>
            <a:ext cx="5400675" cy="4319586"/>
          </a:xfrm>
        </p:spPr>
        <p:txBody>
          <a:bodyPr/>
          <a:lstStyle/>
          <a:p>
            <a:r>
              <a:rPr lang="de-DE"/>
              <a:t>Diagramm durch Klicken auf Symbol hinzufügen</a:t>
            </a:r>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Tree>
    <p:extLst>
      <p:ext uri="{BB962C8B-B14F-4D97-AF65-F5344CB8AC3E}">
        <p14:creationId xmlns:p14="http://schemas.microsoft.com/office/powerpoint/2010/main" val="250374804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de-DE"/>
              <a:t>Mastertitelformat bearbeiten</a:t>
            </a:r>
          </a:p>
        </p:txBody>
      </p:sp>
      <p:sp>
        <p:nvSpPr>
          <p:cNvPr id="7" name="Datumsplatzhalter 6">
            <a:extLst>
              <a:ext uri="{FF2B5EF4-FFF2-40B4-BE49-F238E27FC236}">
                <a16:creationId xmlns:a16="http://schemas.microsoft.com/office/drawing/2014/main" id="{5AC3A1B1-9EA2-2B08-7CEF-4A5BB300A78B}"/>
              </a:ext>
            </a:extLst>
          </p:cNvPr>
          <p:cNvSpPr>
            <a:spLocks noGrp="1"/>
          </p:cNvSpPr>
          <p:nvPr>
            <p:ph type="dt" sz="half" idx="10"/>
          </p:nvPr>
        </p:nvSpPr>
        <p:spPr>
          <a:xfrm>
            <a:off x="9249282" y="6462000"/>
            <a:ext cx="1440000" cy="180000"/>
          </a:xfrm>
        </p:spPr>
        <p:txBody>
          <a:bodyPr/>
          <a:lstStyle/>
          <a:p>
            <a:fld id="{F31A27B5-0275-44AB-A580-74FFCB44744D}" type="datetime4">
              <a:rPr lang="de-DE" smtClean="0"/>
              <a:t>13. November 2024</a:t>
            </a:fld>
            <a:endParaRPr lang="de-DE" dirty="0"/>
          </a:p>
        </p:txBody>
      </p:sp>
      <p:sp>
        <p:nvSpPr>
          <p:cNvPr id="9" name="Foliennummernplatzhalter 8">
            <a:extLst>
              <a:ext uri="{FF2B5EF4-FFF2-40B4-BE49-F238E27FC236}">
                <a16:creationId xmlns:a16="http://schemas.microsoft.com/office/drawing/2014/main" id="{084E4AC8-CB06-E431-2C93-932B8B71A99B}"/>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10" name="Diagrammplatzhalter 9">
            <a:extLst>
              <a:ext uri="{FF2B5EF4-FFF2-40B4-BE49-F238E27FC236}">
                <a16:creationId xmlns:a16="http://schemas.microsoft.com/office/drawing/2014/main" id="{BA090DC4-B5CE-1475-95F0-060F40615706}"/>
              </a:ext>
            </a:extLst>
          </p:cNvPr>
          <p:cNvSpPr>
            <a:spLocks noGrp="1"/>
          </p:cNvSpPr>
          <p:nvPr>
            <p:ph type="chart" sz="quarter" idx="13"/>
          </p:nvPr>
        </p:nvSpPr>
        <p:spPr>
          <a:xfrm>
            <a:off x="442913" y="1881188"/>
            <a:ext cx="11341099" cy="4319587"/>
          </a:xfrm>
        </p:spPr>
        <p:txBody>
          <a:bodyPr/>
          <a:lstStyle/>
          <a:p>
            <a:r>
              <a:rPr lang="de-DE"/>
              <a:t>Diagramm durch Klicken auf Symbol hinzufügen</a:t>
            </a:r>
          </a:p>
        </p:txBody>
      </p:sp>
      <p:sp>
        <p:nvSpPr>
          <p:cNvPr id="3" name="Fußzeilenplatzhalter 2">
            <a:extLst>
              <a:ext uri="{FF2B5EF4-FFF2-40B4-BE49-F238E27FC236}">
                <a16:creationId xmlns:a16="http://schemas.microsoft.com/office/drawing/2014/main" id="{339AD401-DF83-711D-59BE-83060759E4BD}"/>
              </a:ext>
            </a:extLst>
          </p:cNvPr>
          <p:cNvSpPr>
            <a:spLocks noGrp="1"/>
          </p:cNvSpPr>
          <p:nvPr>
            <p:ph type="ftr" sz="quarter" idx="14"/>
          </p:nvPr>
        </p:nvSpPr>
        <p:spPr/>
        <p:txBody>
          <a:bodyPr/>
          <a:lstStyle/>
          <a:p>
            <a:r>
              <a:rPr lang="de-DE"/>
              <a:t>Albert-Ludwigs-Universität Freiburg | Präsentationstitel |</a:t>
            </a:r>
            <a:endParaRPr lang="de-DE" dirty="0"/>
          </a:p>
        </p:txBody>
      </p:sp>
    </p:spTree>
    <p:extLst>
      <p:ext uri="{BB962C8B-B14F-4D97-AF65-F5344CB8AC3E}">
        <p14:creationId xmlns:p14="http://schemas.microsoft.com/office/powerpoint/2010/main" val="1372365094"/>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agramm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BFCCAF31-9C4A-46EC-9CAD-9FCEF4B0C31B}"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3" name="Diagrammplatzhalter 4">
            <a:extLst>
              <a:ext uri="{FF2B5EF4-FFF2-40B4-BE49-F238E27FC236}">
                <a16:creationId xmlns:a16="http://schemas.microsoft.com/office/drawing/2014/main" id="{9825D48E-9B5A-7324-51C8-CCE3F77DFF75}"/>
              </a:ext>
            </a:extLst>
          </p:cNvPr>
          <p:cNvSpPr>
            <a:spLocks noGrp="1"/>
          </p:cNvSpPr>
          <p:nvPr>
            <p:ph type="chart" sz="quarter" idx="15"/>
          </p:nvPr>
        </p:nvSpPr>
        <p:spPr>
          <a:xfrm>
            <a:off x="442913" y="1881189"/>
            <a:ext cx="5400675" cy="4319586"/>
          </a:xfrm>
        </p:spPr>
        <p:txBody>
          <a:bodyPr/>
          <a:lstStyle/>
          <a:p>
            <a:r>
              <a:rPr lang="de-DE"/>
              <a:t>Diagramm durch Klicken auf Symbol hinzufügen</a:t>
            </a:r>
          </a:p>
        </p:txBody>
      </p:sp>
      <p:sp>
        <p:nvSpPr>
          <p:cNvPr id="6" name="Tabellenplatzhalter 5">
            <a:extLst>
              <a:ext uri="{FF2B5EF4-FFF2-40B4-BE49-F238E27FC236}">
                <a16:creationId xmlns:a16="http://schemas.microsoft.com/office/drawing/2014/main" id="{B878F67D-8A5E-8719-9EAD-817E3BD5D58A}"/>
              </a:ext>
            </a:extLst>
          </p:cNvPr>
          <p:cNvSpPr>
            <a:spLocks noGrp="1"/>
          </p:cNvSpPr>
          <p:nvPr>
            <p:ph type="tbl" sz="quarter" idx="16"/>
          </p:nvPr>
        </p:nvSpPr>
        <p:spPr>
          <a:xfrm>
            <a:off x="6383338" y="1881188"/>
            <a:ext cx="5400675" cy="4319587"/>
          </a:xfrm>
        </p:spPr>
        <p:txBody>
          <a:bodyPr/>
          <a:lstStyle/>
          <a:p>
            <a:r>
              <a:rPr lang="de-DE"/>
              <a:t>Tabelle durch Klicken auf Symbol hinzufügen</a:t>
            </a:r>
          </a:p>
        </p:txBody>
      </p:sp>
    </p:spTree>
    <p:extLst>
      <p:ext uri="{BB962C8B-B14F-4D97-AF65-F5344CB8AC3E}">
        <p14:creationId xmlns:p14="http://schemas.microsoft.com/office/powerpoint/2010/main" val="3671556247"/>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232">
          <p15:clr>
            <a:srgbClr val="FBAE40"/>
          </p15:clr>
        </p15:guide>
        <p15:guide id="9" orient="horz" pos="1071">
          <p15:clr>
            <a:srgbClr val="FBAE40"/>
          </p15:clr>
        </p15:guide>
        <p15:guide id="10" orient="horz" pos="39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Grafik - Vollbi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CB29243D-F0F4-C387-9878-4F6B9CCCA5FC}"/>
              </a:ext>
            </a:extLst>
          </p:cNvPr>
          <p:cNvSpPr>
            <a:spLocks noGrp="1"/>
          </p:cNvSpPr>
          <p:nvPr>
            <p:ph type="pic" sz="quarter" idx="14"/>
          </p:nvPr>
        </p:nvSpPr>
        <p:spPr>
          <a:xfrm>
            <a:off x="0" y="34184"/>
            <a:ext cx="12193200" cy="6858000"/>
          </a:xfrm>
        </p:spPr>
        <p:txBody>
          <a:bodyPr/>
          <a:lstStyle/>
          <a:p>
            <a:r>
              <a:rPr lang="de-DE"/>
              <a:t>Bild durch Klicken auf Symbol hinzufügen</a:t>
            </a:r>
          </a:p>
        </p:txBody>
      </p:sp>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4AD02AE0-0596-44B9-9948-91CAF9C31922}" type="datetime4">
              <a:rPr lang="de-DE" smtClean="0"/>
              <a:t>13.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pic>
        <p:nvPicPr>
          <p:cNvPr id="9" name="Wortmarke">
            <a:extLst>
              <a:ext uri="{FF2B5EF4-FFF2-40B4-BE49-F238E27FC236}">
                <a16:creationId xmlns:a16="http://schemas.microsoft.com/office/drawing/2014/main" id="{7C06B58E-8151-74FB-9F85-B78E89241F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9141341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afik und eine Infobox">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2ADC51BD-7435-2059-EE97-80FAC770A6C4}"/>
              </a:ext>
            </a:extLst>
          </p:cNvPr>
          <p:cNvSpPr>
            <a:spLocks noGrp="1"/>
          </p:cNvSpPr>
          <p:nvPr>
            <p:ph type="pic" sz="quarter" idx="14"/>
          </p:nvPr>
        </p:nvSpPr>
        <p:spPr>
          <a:xfrm>
            <a:off x="3251200" y="1881187"/>
            <a:ext cx="8940800" cy="4976813"/>
          </a:xfrm>
        </p:spPr>
        <p:txBody>
          <a:bodyPr/>
          <a:lstStyle/>
          <a:p>
            <a:r>
              <a:rPr lang="de-DE"/>
              <a:t>Bild durch Klicken auf Symbol hinzufügen</a:t>
            </a:r>
            <a:endParaRPr lang="de-DE" dirty="0"/>
          </a:p>
        </p:txBody>
      </p:sp>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8DCCE9F0-7354-4816-8D47-400DF49E7ECB}"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9"/>
            <a:ext cx="2520000" cy="4319586"/>
          </a:xfrm>
        </p:spPr>
        <p:txBody>
          <a:bodyPr/>
          <a:lstStyle>
            <a:lvl1pPr marL="0" indent="0">
              <a:lnSpc>
                <a:spcPts val="2000"/>
              </a:lnSpc>
              <a:spcBef>
                <a:spcPts val="0"/>
              </a:spcBef>
              <a:buFontTx/>
              <a:buNone/>
              <a:defRPr sz="1400">
                <a:solidFill>
                  <a:schemeClr val="accent1"/>
                </a:solidFill>
              </a:defRPr>
            </a:lvl1pPr>
            <a:lvl2pPr marL="324000" indent="0">
              <a:lnSpc>
                <a:spcPts val="2000"/>
              </a:lnSpc>
              <a:spcBef>
                <a:spcPts val="0"/>
              </a:spcBef>
              <a:buFontTx/>
              <a:buNone/>
              <a:defRPr sz="1400">
                <a:solidFill>
                  <a:schemeClr val="bg2"/>
                </a:solidFill>
              </a:defRPr>
            </a:lvl2pPr>
            <a:lvl3pPr marL="684000" indent="0">
              <a:lnSpc>
                <a:spcPts val="2000"/>
              </a:lnSpc>
              <a:spcBef>
                <a:spcPts val="0"/>
              </a:spcBef>
              <a:buFontTx/>
              <a:buNone/>
              <a:defRPr sz="1400">
                <a:solidFill>
                  <a:schemeClr val="bg2"/>
                </a:solidFill>
              </a:defRPr>
            </a:lvl3pPr>
            <a:lvl4pPr marL="1044000" indent="0">
              <a:lnSpc>
                <a:spcPts val="2000"/>
              </a:lnSpc>
              <a:spcBef>
                <a:spcPts val="0"/>
              </a:spcBef>
              <a:buFontTx/>
              <a:buNone/>
              <a:defRPr sz="1400">
                <a:solidFill>
                  <a:schemeClr val="bg2"/>
                </a:solidFill>
              </a:defRPr>
            </a:lvl4pPr>
            <a:lvl5pPr marL="1404000" indent="0">
              <a:lnSpc>
                <a:spcPts val="2000"/>
              </a:lnSpc>
              <a:spcBef>
                <a:spcPts val="0"/>
              </a:spcBef>
              <a:buFontTx/>
              <a:buNone/>
              <a:defRPr sz="140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60995936"/>
      </p:ext>
    </p:extLst>
  </p:cSld>
  <p:clrMapOvr>
    <a:masterClrMapping/>
  </p:clrMapOvr>
  <p:extLst>
    <p:ext uri="{DCECCB84-F9BA-43D5-87BE-67443E8EF086}">
      <p15:sldGuideLst xmlns:p15="http://schemas.microsoft.com/office/powerpoint/2012/main">
        <p15:guide id="4" orient="horz" pos="1185">
          <p15:clr>
            <a:srgbClr val="FBAE40"/>
          </p15:clr>
        </p15:guide>
        <p15:guide id="5" pos="7423">
          <p15:clr>
            <a:srgbClr val="FBAE40"/>
          </p15:clr>
        </p15:guide>
        <p15:guide id="6" pos="279">
          <p15:clr>
            <a:srgbClr val="FBAE40"/>
          </p15:clr>
        </p15:guide>
        <p15:guide id="7" orient="horz" pos="1071">
          <p15:clr>
            <a:srgbClr val="FBAE40"/>
          </p15:clr>
        </p15:guide>
        <p15:guide id="8" orient="horz" pos="232">
          <p15:clr>
            <a:srgbClr val="FBAE40"/>
          </p15:clr>
        </p15:guide>
        <p15:guide id="9" orient="horz" pos="39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Grafik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F272BF7-DB1F-4BB0-B44D-13B9242C83A6}"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8"/>
            <a:ext cx="5581650" cy="3600000"/>
          </a:xfrm>
        </p:spPr>
        <p:txBody>
          <a:bodyPr/>
          <a:lstStyle/>
          <a:p>
            <a:r>
              <a:rPr lang="de-DE"/>
              <a:t>Bild durch Klicken auf Symbol hinzufügen</a:t>
            </a:r>
          </a:p>
        </p:txBody>
      </p:sp>
      <p:sp>
        <p:nvSpPr>
          <p:cNvPr id="11" name="Bildplatzhalter 10">
            <a:extLst>
              <a:ext uri="{FF2B5EF4-FFF2-40B4-BE49-F238E27FC236}">
                <a16:creationId xmlns:a16="http://schemas.microsoft.com/office/drawing/2014/main" id="{22A9900D-FD67-D411-B884-7BCDDCC47654}"/>
              </a:ext>
            </a:extLst>
          </p:cNvPr>
          <p:cNvSpPr>
            <a:spLocks noGrp="1"/>
          </p:cNvSpPr>
          <p:nvPr>
            <p:ph type="pic" sz="quarter" idx="14"/>
          </p:nvPr>
        </p:nvSpPr>
        <p:spPr>
          <a:xfrm>
            <a:off x="6167437" y="1881187"/>
            <a:ext cx="5616575" cy="3600000"/>
          </a:xfrm>
        </p:spPr>
        <p:txBody>
          <a:bodyPr/>
          <a:lstStyle/>
          <a:p>
            <a:r>
              <a:rPr lang="de-DE"/>
              <a:t>Bild durch Klicken auf Symbol hinzufügen</a:t>
            </a:r>
          </a:p>
        </p:txBody>
      </p:sp>
      <p:sp>
        <p:nvSpPr>
          <p:cNvPr id="13" name="Textplatzhalter 12">
            <a:extLst>
              <a:ext uri="{FF2B5EF4-FFF2-40B4-BE49-F238E27FC236}">
                <a16:creationId xmlns:a16="http://schemas.microsoft.com/office/drawing/2014/main" id="{181E82B0-867C-907D-ADD7-43B470EE85EF}"/>
              </a:ext>
            </a:extLst>
          </p:cNvPr>
          <p:cNvSpPr>
            <a:spLocks noGrp="1"/>
          </p:cNvSpPr>
          <p:nvPr>
            <p:ph type="body" sz="quarter" idx="15"/>
          </p:nvPr>
        </p:nvSpPr>
        <p:spPr>
          <a:xfrm>
            <a:off x="442913" y="5589588"/>
            <a:ext cx="5581649"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6167438" y="5589588"/>
            <a:ext cx="5616575" cy="611187"/>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319142433"/>
      </p:ext>
    </p:extLst>
  </p:cSld>
  <p:clrMapOvr>
    <a:masterClrMapping/>
  </p:clrMapOvr>
  <p:extLst>
    <p:ext uri="{DCECCB84-F9BA-43D5-87BE-67443E8EF086}">
      <p15:sldGuideLst xmlns:p15="http://schemas.microsoft.com/office/powerpoint/2012/main">
        <p15:guide id="1" pos="3885">
          <p15:clr>
            <a:srgbClr val="FBAE40"/>
          </p15:clr>
        </p15:guide>
        <p15:guide id="4" orient="horz" pos="1185">
          <p15:clr>
            <a:srgbClr val="FBAE40"/>
          </p15:clr>
        </p15:guide>
        <p15:guide id="5" pos="3795">
          <p15:clr>
            <a:srgbClr val="FBAE40"/>
          </p15:clr>
        </p15:guide>
        <p15:guide id="6" orient="horz" pos="3453">
          <p15:clr>
            <a:srgbClr val="FBAE40"/>
          </p15:clr>
        </p15:guide>
        <p15:guide id="7" orient="horz" pos="3521">
          <p15:clr>
            <a:srgbClr val="FBAE40"/>
          </p15:clr>
        </p15:guide>
        <p15:guide id="8" pos="279">
          <p15:clr>
            <a:srgbClr val="FBAE40"/>
          </p15:clr>
        </p15:guide>
        <p15:guide id="9" pos="7423">
          <p15:clr>
            <a:srgbClr val="FBAE40"/>
          </p15:clr>
        </p15:guide>
        <p15:guide id="10" orient="horz" pos="1071">
          <p15:clr>
            <a:srgbClr val="FBAE40"/>
          </p15:clr>
        </p15:guide>
        <p15:guide id="11" orient="horz" pos="232">
          <p15:clr>
            <a:srgbClr val="FBAE40"/>
          </p15:clr>
        </p15:guide>
        <p15:guide id="12" orient="horz" pos="39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 Grafiken und eine Info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de-DE"/>
              <a:t>Mastertitelformat bearbeiten</a:t>
            </a:r>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FEB83AAA-4752-4743-8646-0EA72219444F}"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5" name="Bildplatzhalter 4">
            <a:extLst>
              <a:ext uri="{FF2B5EF4-FFF2-40B4-BE49-F238E27FC236}">
                <a16:creationId xmlns:a16="http://schemas.microsoft.com/office/drawing/2014/main" id="{7C15097B-8F8C-825A-0A9F-94BB153CF1C3}"/>
              </a:ext>
            </a:extLst>
          </p:cNvPr>
          <p:cNvSpPr>
            <a:spLocks noGrp="1"/>
          </p:cNvSpPr>
          <p:nvPr>
            <p:ph type="pic" sz="quarter" idx="13"/>
          </p:nvPr>
        </p:nvSpPr>
        <p:spPr>
          <a:xfrm>
            <a:off x="442913" y="1881187"/>
            <a:ext cx="3708400" cy="2160000"/>
          </a:xfrm>
        </p:spPr>
        <p:txBody>
          <a:bodyPr/>
          <a:lstStyle/>
          <a:p>
            <a:r>
              <a:rPr lang="de-DE"/>
              <a:t>Bild durch Klicken auf Symbol hinzufügen</a:t>
            </a:r>
            <a:endParaRPr lang="de-DE" dirty="0"/>
          </a:p>
        </p:txBody>
      </p:sp>
      <p:sp>
        <p:nvSpPr>
          <p:cNvPr id="14" name="Textplatzhalter 12">
            <a:extLst>
              <a:ext uri="{FF2B5EF4-FFF2-40B4-BE49-F238E27FC236}">
                <a16:creationId xmlns:a16="http://schemas.microsoft.com/office/drawing/2014/main" id="{12D0081E-DB70-D166-1EEC-CFE0F328F27B}"/>
              </a:ext>
            </a:extLst>
          </p:cNvPr>
          <p:cNvSpPr>
            <a:spLocks noGrp="1"/>
          </p:cNvSpPr>
          <p:nvPr>
            <p:ph type="body" sz="quarter" idx="16"/>
          </p:nvPr>
        </p:nvSpPr>
        <p:spPr>
          <a:xfrm>
            <a:off x="8076013" y="4149725"/>
            <a:ext cx="3708000" cy="2158999"/>
          </a:xfrm>
        </p:spPr>
        <p:txBody>
          <a:bodyPr/>
          <a:lstStyle>
            <a:lvl1pPr marL="0" indent="0">
              <a:lnSpc>
                <a:spcPct val="100000"/>
              </a:lnSpc>
              <a:spcBef>
                <a:spcPts val="0"/>
              </a:spcBef>
              <a:buNone/>
              <a:defRPr sz="1500"/>
            </a:lvl1pPr>
            <a:lvl2pPr marL="324000" indent="0">
              <a:lnSpc>
                <a:spcPct val="100000"/>
              </a:lnSpc>
              <a:spcBef>
                <a:spcPts val="0"/>
              </a:spcBef>
              <a:buNone/>
              <a:defRPr sz="1500"/>
            </a:lvl2pPr>
            <a:lvl3pPr marL="684000" indent="0">
              <a:lnSpc>
                <a:spcPct val="100000"/>
              </a:lnSpc>
              <a:spcBef>
                <a:spcPts val="0"/>
              </a:spcBef>
              <a:buNone/>
              <a:defRPr sz="1500"/>
            </a:lvl3pPr>
            <a:lvl4pPr marL="1044000" indent="0">
              <a:lnSpc>
                <a:spcPct val="100000"/>
              </a:lnSpc>
              <a:spcBef>
                <a:spcPts val="0"/>
              </a:spcBef>
              <a:buNone/>
              <a:defRPr sz="1500"/>
            </a:lvl4pPr>
            <a:lvl5pPr marL="1404000" indent="0">
              <a:lnSpc>
                <a:spcPct val="100000"/>
              </a:lnSpc>
              <a:spcBef>
                <a:spcPts val="0"/>
              </a:spcBef>
              <a:buNone/>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4">
            <a:extLst>
              <a:ext uri="{FF2B5EF4-FFF2-40B4-BE49-F238E27FC236}">
                <a16:creationId xmlns:a16="http://schemas.microsoft.com/office/drawing/2014/main" id="{DC8F4D54-8DB0-9635-10BB-D040C57C4B1A}"/>
              </a:ext>
            </a:extLst>
          </p:cNvPr>
          <p:cNvSpPr>
            <a:spLocks noGrp="1"/>
          </p:cNvSpPr>
          <p:nvPr>
            <p:ph type="pic" sz="quarter" idx="17"/>
          </p:nvPr>
        </p:nvSpPr>
        <p:spPr>
          <a:xfrm>
            <a:off x="442913" y="4148725"/>
            <a:ext cx="3708400" cy="2160000"/>
          </a:xfrm>
        </p:spPr>
        <p:txBody>
          <a:bodyPr/>
          <a:lstStyle/>
          <a:p>
            <a:r>
              <a:rPr lang="de-DE"/>
              <a:t>Bild durch Klicken auf Symbol hinzufügen</a:t>
            </a:r>
          </a:p>
        </p:txBody>
      </p:sp>
      <p:sp>
        <p:nvSpPr>
          <p:cNvPr id="4" name="Bildplatzhalter 4">
            <a:extLst>
              <a:ext uri="{FF2B5EF4-FFF2-40B4-BE49-F238E27FC236}">
                <a16:creationId xmlns:a16="http://schemas.microsoft.com/office/drawing/2014/main" id="{0517DC33-DBAA-AA58-9585-7330EACA09A3}"/>
              </a:ext>
            </a:extLst>
          </p:cNvPr>
          <p:cNvSpPr>
            <a:spLocks noGrp="1"/>
          </p:cNvSpPr>
          <p:nvPr>
            <p:ph type="pic" sz="quarter" idx="18"/>
          </p:nvPr>
        </p:nvSpPr>
        <p:spPr>
          <a:xfrm>
            <a:off x="4259263" y="1881188"/>
            <a:ext cx="3708400" cy="2160000"/>
          </a:xfrm>
        </p:spPr>
        <p:txBody>
          <a:bodyPr/>
          <a:lstStyle/>
          <a:p>
            <a:r>
              <a:rPr lang="de-DE"/>
              <a:t>Bild durch Klicken auf Symbol hinzufügen</a:t>
            </a:r>
            <a:endParaRPr lang="de-DE" dirty="0"/>
          </a:p>
        </p:txBody>
      </p:sp>
      <p:sp>
        <p:nvSpPr>
          <p:cNvPr id="6" name="Bildplatzhalter 4">
            <a:extLst>
              <a:ext uri="{FF2B5EF4-FFF2-40B4-BE49-F238E27FC236}">
                <a16:creationId xmlns:a16="http://schemas.microsoft.com/office/drawing/2014/main" id="{D533C014-ECD9-15AE-BCAD-D2EB6839095F}"/>
              </a:ext>
            </a:extLst>
          </p:cNvPr>
          <p:cNvSpPr>
            <a:spLocks noGrp="1"/>
          </p:cNvSpPr>
          <p:nvPr>
            <p:ph type="pic" sz="quarter" idx="19"/>
          </p:nvPr>
        </p:nvSpPr>
        <p:spPr>
          <a:xfrm>
            <a:off x="8075613" y="1881188"/>
            <a:ext cx="3708400" cy="2160000"/>
          </a:xfrm>
        </p:spPr>
        <p:txBody>
          <a:bodyPr/>
          <a:lstStyle/>
          <a:p>
            <a:r>
              <a:rPr lang="de-DE"/>
              <a:t>Bild durch Klicken auf Symbol hinzufügen</a:t>
            </a:r>
            <a:endParaRPr lang="de-DE" dirty="0"/>
          </a:p>
        </p:txBody>
      </p:sp>
      <p:sp>
        <p:nvSpPr>
          <p:cNvPr id="7" name="Bildplatzhalter 4">
            <a:extLst>
              <a:ext uri="{FF2B5EF4-FFF2-40B4-BE49-F238E27FC236}">
                <a16:creationId xmlns:a16="http://schemas.microsoft.com/office/drawing/2014/main" id="{89D8A52B-DEC8-0A30-7A38-0F17A75EE1E6}"/>
              </a:ext>
            </a:extLst>
          </p:cNvPr>
          <p:cNvSpPr>
            <a:spLocks noGrp="1"/>
          </p:cNvSpPr>
          <p:nvPr>
            <p:ph type="pic" sz="quarter" idx="20"/>
          </p:nvPr>
        </p:nvSpPr>
        <p:spPr>
          <a:xfrm>
            <a:off x="4259263" y="4148725"/>
            <a:ext cx="3708400" cy="2160000"/>
          </a:xfrm>
        </p:spPr>
        <p:txBody>
          <a:bodyPr/>
          <a:lstStyle/>
          <a:p>
            <a:r>
              <a:rPr lang="de-DE"/>
              <a:t>Bild durch Klicken auf Symbol hinzufügen</a:t>
            </a:r>
          </a:p>
        </p:txBody>
      </p:sp>
    </p:spTree>
    <p:extLst>
      <p:ext uri="{BB962C8B-B14F-4D97-AF65-F5344CB8AC3E}">
        <p14:creationId xmlns:p14="http://schemas.microsoft.com/office/powerpoint/2010/main" val="746098708"/>
      </p:ext>
    </p:extLst>
  </p:cSld>
  <p:clrMapOvr>
    <a:masterClrMapping/>
  </p:clrMapOvr>
  <p:extLst>
    <p:ext uri="{DCECCB84-F9BA-43D5-87BE-67443E8EF086}">
      <p15:sldGuideLst xmlns:p15="http://schemas.microsoft.com/office/powerpoint/2012/main">
        <p15:guide id="1" pos="5019">
          <p15:clr>
            <a:srgbClr val="FBAE40"/>
          </p15:clr>
        </p15:guide>
        <p15:guide id="4" orient="horz" pos="1185">
          <p15:clr>
            <a:srgbClr val="FBAE40"/>
          </p15:clr>
        </p15:guide>
        <p15:guide id="5" pos="2615">
          <p15:clr>
            <a:srgbClr val="FBAE40"/>
          </p15:clr>
        </p15:guide>
        <p15:guide id="7" orient="horz" pos="3974">
          <p15:clr>
            <a:srgbClr val="FBAE40"/>
          </p15:clr>
        </p15:guide>
        <p15:guide id="8" orient="horz" pos="2546">
          <p15:clr>
            <a:srgbClr val="FBAE40"/>
          </p15:clr>
        </p15:guide>
        <p15:guide id="9" orient="horz" pos="2614">
          <p15:clr>
            <a:srgbClr val="FBAE40"/>
          </p15:clr>
        </p15:guide>
        <p15:guide id="10" pos="2683">
          <p15:clr>
            <a:srgbClr val="FBAE40"/>
          </p15:clr>
        </p15:guide>
        <p15:guide id="11" pos="5087">
          <p15:clr>
            <a:srgbClr val="FBAE40"/>
          </p15:clr>
        </p15:guide>
        <p15:guide id="12" pos="279">
          <p15:clr>
            <a:srgbClr val="FBAE40"/>
          </p15:clr>
        </p15:guide>
        <p15:guide id="13" pos="7423">
          <p15:clr>
            <a:srgbClr val="FBAE40"/>
          </p15:clr>
        </p15:guide>
        <p15:guide id="14" orient="horz" pos="232">
          <p15:clr>
            <a:srgbClr val="FBAE40"/>
          </p15:clr>
        </p15:guide>
        <p15:guide id="15" orient="horz" pos="107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p>
            <a:r>
              <a:rPr lang="de-DE"/>
              <a:t>Mastertitelformat bearbeiten</a:t>
            </a:r>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p>
            <a:fld id="{06C7AD51-B1F9-43F3-91A6-A2FA47247CEA}" type="datetime4">
              <a:rPr lang="de-DE" smtClean="0"/>
              <a:t>13.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8" name="Foliennummernplatzhalter 7">
            <a:extLst>
              <a:ext uri="{FF2B5EF4-FFF2-40B4-BE49-F238E27FC236}">
                <a16:creationId xmlns:a16="http://schemas.microsoft.com/office/drawing/2014/main" id="{38946862-EB57-BF1F-4116-DA29E1D248B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2717273662"/>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D0F8B47-AB4B-D5CF-9E17-FEC86D3DEAE7}"/>
              </a:ext>
            </a:extLst>
          </p:cNvPr>
          <p:cNvSpPr>
            <a:spLocks noGrp="1"/>
          </p:cNvSpPr>
          <p:nvPr>
            <p:ph type="dt" sz="half" idx="10"/>
          </p:nvPr>
        </p:nvSpPr>
        <p:spPr/>
        <p:txBody>
          <a:bodyPr/>
          <a:lstStyle/>
          <a:p>
            <a:fld id="{B198551D-FF55-44D5-B2E9-4D0E7667B464}" type="datetime4">
              <a:rPr lang="de-DE" smtClean="0"/>
              <a:t>13. November 2024</a:t>
            </a:fld>
            <a:endParaRPr lang="de-DE" dirty="0"/>
          </a:p>
        </p:txBody>
      </p:sp>
      <p:sp>
        <p:nvSpPr>
          <p:cNvPr id="6" name="Fußzeilenplatzhalter 5">
            <a:extLst>
              <a:ext uri="{FF2B5EF4-FFF2-40B4-BE49-F238E27FC236}">
                <a16:creationId xmlns:a16="http://schemas.microsoft.com/office/drawing/2014/main" id="{9B541BBE-4DA8-F563-0B31-0687A0BBAB5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7" name="Foliennummernplatzhalter 6">
            <a:extLst>
              <a:ext uri="{FF2B5EF4-FFF2-40B4-BE49-F238E27FC236}">
                <a16:creationId xmlns:a16="http://schemas.microsoft.com/office/drawing/2014/main" id="{67C646BD-B5B7-07D4-6124-846ED9349027}"/>
              </a:ext>
            </a:extLst>
          </p:cNvPr>
          <p:cNvSpPr>
            <a:spLocks noGrp="1"/>
          </p:cNvSpPr>
          <p:nvPr>
            <p:ph type="sldNum" sz="quarter" idx="12"/>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628299511"/>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cxnSp>
        <p:nvCxnSpPr>
          <p:cNvPr id="5" name="Gerader Verbinder 4">
            <a:extLst>
              <a:ext uri="{FF2B5EF4-FFF2-40B4-BE49-F238E27FC236}">
                <a16:creationId xmlns:a16="http://schemas.microsoft.com/office/drawing/2014/main" id="{D22DFAC7-A0DA-57B4-1A4E-570797EC71DB}"/>
              </a:ext>
              <a:ext uri="{C183D7F6-B498-43B3-948B-1728B52AA6E4}">
                <adec:decorative xmlns:adec="http://schemas.microsoft.com/office/drawing/2017/decorative" val="1"/>
              </a:ext>
            </a:extLst>
          </p:cNvPr>
          <p:cNvCxnSpPr>
            <a:cxnSpLocks/>
          </p:cNvCxnSpPr>
          <p:nvPr/>
        </p:nvCxnSpPr>
        <p:spPr>
          <a:xfrm>
            <a:off x="442913" y="1881188"/>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A693DD3-DFBA-AF7E-DE27-B3BD7C50E686}"/>
              </a:ext>
              <a:ext uri="{C183D7F6-B498-43B3-948B-1728B52AA6E4}">
                <adec:decorative xmlns:adec="http://schemas.microsoft.com/office/drawing/2017/decorative" val="1"/>
              </a:ext>
            </a:extLst>
          </p:cNvPr>
          <p:cNvCxnSpPr>
            <a:cxnSpLocks/>
          </p:cNvCxnSpPr>
          <p:nvPr/>
        </p:nvCxnSpPr>
        <p:spPr>
          <a:xfrm>
            <a:off x="442913" y="623275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platzhalter 5">
            <a:extLst>
              <a:ext uri="{FF2B5EF4-FFF2-40B4-BE49-F238E27FC236}">
                <a16:creationId xmlns:a16="http://schemas.microsoft.com/office/drawing/2014/main" id="{C4364C52-98A1-B1BF-95F1-E63754CB0E97}"/>
              </a:ext>
            </a:extLst>
          </p:cNvPr>
          <p:cNvSpPr>
            <a:spLocks noGrp="1"/>
          </p:cNvSpPr>
          <p:nvPr>
            <p:ph type="body" sz="quarter" idx="13"/>
          </p:nvPr>
        </p:nvSpPr>
        <p:spPr>
          <a:xfrm>
            <a:off x="442914" y="1881189"/>
            <a:ext cx="11341099" cy="4356099"/>
          </a:xfrm>
        </p:spPr>
        <p:txBody>
          <a:bodyPr tIns="108000" numCol="2" spcCol="36000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Datumsplatzhalter 5">
            <a:extLst>
              <a:ext uri="{FF2B5EF4-FFF2-40B4-BE49-F238E27FC236}">
                <a16:creationId xmlns:a16="http://schemas.microsoft.com/office/drawing/2014/main" id="{E67D647F-760D-E88D-6E86-3140EBEF31D7}"/>
              </a:ext>
            </a:extLst>
          </p:cNvPr>
          <p:cNvSpPr>
            <a:spLocks noGrp="1"/>
          </p:cNvSpPr>
          <p:nvPr>
            <p:ph type="dt" sz="half" idx="14"/>
          </p:nvPr>
        </p:nvSpPr>
        <p:spPr/>
        <p:txBody>
          <a:bodyPr/>
          <a:lstStyle/>
          <a:p>
            <a:fld id="{842E4AF5-858C-40FF-83DA-BC8C348FE728}" type="datetime4">
              <a:rPr lang="de-DE" smtClean="0"/>
              <a:t>13. November 2024</a:t>
            </a:fld>
            <a:endParaRPr lang="de-DE" dirty="0"/>
          </a:p>
        </p:txBody>
      </p:sp>
      <p:sp>
        <p:nvSpPr>
          <p:cNvPr id="10" name="Fußzeilenplatzhalter 9">
            <a:extLst>
              <a:ext uri="{FF2B5EF4-FFF2-40B4-BE49-F238E27FC236}">
                <a16:creationId xmlns:a16="http://schemas.microsoft.com/office/drawing/2014/main" id="{AA0A208F-1E3F-CC49-A888-405ECD950CED}"/>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1" name="Foliennummernplatzhalter 10">
            <a:extLst>
              <a:ext uri="{FF2B5EF4-FFF2-40B4-BE49-F238E27FC236}">
                <a16:creationId xmlns:a16="http://schemas.microsoft.com/office/drawing/2014/main" id="{0D328FC0-2742-3A64-B229-0E5FB25466D3}"/>
              </a:ext>
            </a:extLst>
          </p:cNvPr>
          <p:cNvSpPr>
            <a:spLocks noGrp="1"/>
          </p:cNvSpPr>
          <p:nvPr>
            <p:ph type="sldNum" sz="quarter" idx="16"/>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3259901541"/>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1071">
          <p15:clr>
            <a:srgbClr val="FBAE40"/>
          </p15:clr>
        </p15:guide>
        <p15:guide id="6" orient="horz" pos="232">
          <p15:clr>
            <a:srgbClr val="FBAE40"/>
          </p15:clr>
        </p15:guide>
        <p15:guide id="7" orient="horz" pos="392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chlussfoli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C016B-CBE9-B1E9-25DB-1AD41666F1E4}"/>
              </a:ext>
            </a:extLst>
          </p:cNvPr>
          <p:cNvSpPr>
            <a:spLocks noGrp="1"/>
          </p:cNvSpPr>
          <p:nvPr>
            <p:ph type="title"/>
          </p:nvPr>
        </p:nvSpPr>
        <p:spPr/>
        <p:txBody>
          <a:bodyPr/>
          <a:lstStyle>
            <a:lvl1pPr>
              <a:lnSpc>
                <a:spcPct val="100000"/>
              </a:lnSpc>
              <a:defRPr sz="3600">
                <a:solidFill>
                  <a:schemeClr val="bg2"/>
                </a:solidFill>
              </a:defRPr>
            </a:lvl1pPr>
          </a:lstStyle>
          <a:p>
            <a:r>
              <a:rPr lang="de-DE"/>
              <a:t>Mastertitelformat bearbeiten</a:t>
            </a:r>
            <a:endParaRPr lang="de-DE" dirty="0"/>
          </a:p>
        </p:txBody>
      </p:sp>
      <p:sp>
        <p:nvSpPr>
          <p:cNvPr id="6" name="Datumsplatzhalter 5">
            <a:extLst>
              <a:ext uri="{FF2B5EF4-FFF2-40B4-BE49-F238E27FC236}">
                <a16:creationId xmlns:a16="http://schemas.microsoft.com/office/drawing/2014/main" id="{CD6E23B1-88A0-B39B-7F81-21D83D7BA785}"/>
              </a:ext>
            </a:extLst>
          </p:cNvPr>
          <p:cNvSpPr>
            <a:spLocks noGrp="1"/>
          </p:cNvSpPr>
          <p:nvPr>
            <p:ph type="dt" sz="half" idx="10"/>
          </p:nvPr>
        </p:nvSpPr>
        <p:spPr/>
        <p:txBody>
          <a:bodyPr/>
          <a:lstStyle>
            <a:lvl1pPr>
              <a:defRPr>
                <a:solidFill>
                  <a:schemeClr val="bg1"/>
                </a:solidFill>
              </a:defRPr>
            </a:lvl1pPr>
          </a:lstStyle>
          <a:p>
            <a:fld id="{6D44A3F8-9C14-4271-A677-113F49255835}" type="datetime4">
              <a:rPr lang="de-DE" smtClean="0"/>
              <a:t>13. November 2024</a:t>
            </a:fld>
            <a:endParaRPr lang="de-DE" dirty="0"/>
          </a:p>
        </p:txBody>
      </p:sp>
      <p:sp>
        <p:nvSpPr>
          <p:cNvPr id="7" name="Fußzeilenplatzhalter 6">
            <a:extLst>
              <a:ext uri="{FF2B5EF4-FFF2-40B4-BE49-F238E27FC236}">
                <a16:creationId xmlns:a16="http://schemas.microsoft.com/office/drawing/2014/main" id="{507299F2-2C01-EE77-79E2-17A5852DF96F}"/>
              </a:ext>
            </a:extLst>
          </p:cNvPr>
          <p:cNvSpPr>
            <a:spLocks noGrp="1"/>
          </p:cNvSpPr>
          <p:nvPr>
            <p:ph type="ftr" sz="quarter" idx="11"/>
          </p:nvPr>
        </p:nvSpPr>
        <p:spPr/>
        <p:txBody>
          <a:bodyPr/>
          <a:lstStyle>
            <a:lvl1pPr>
              <a:defRPr>
                <a:solidFill>
                  <a:schemeClr val="bg1"/>
                </a:solidFill>
              </a:defRPr>
            </a:lvl1pPr>
          </a:lstStyle>
          <a:p>
            <a:r>
              <a:rPr lang="de-DE"/>
              <a:t>Albert-Ludwigs-Universität Freiburg | Präsentationstitel |</a:t>
            </a:r>
            <a:endParaRPr lang="de-DE" dirty="0"/>
          </a:p>
        </p:txBody>
      </p:sp>
      <p:sp>
        <p:nvSpPr>
          <p:cNvPr id="4" name="Textplatzhalter 3">
            <a:extLst>
              <a:ext uri="{FF2B5EF4-FFF2-40B4-BE49-F238E27FC236}">
                <a16:creationId xmlns:a16="http://schemas.microsoft.com/office/drawing/2014/main" id="{3C260B29-097F-47E0-6EBA-206D145531D5}"/>
              </a:ext>
            </a:extLst>
          </p:cNvPr>
          <p:cNvSpPr>
            <a:spLocks noGrp="1"/>
          </p:cNvSpPr>
          <p:nvPr>
            <p:ph type="body" sz="quarter" idx="13"/>
          </p:nvPr>
        </p:nvSpPr>
        <p:spPr>
          <a:xfrm>
            <a:off x="442913" y="3429000"/>
            <a:ext cx="5581650"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3">
            <a:extLst>
              <a:ext uri="{FF2B5EF4-FFF2-40B4-BE49-F238E27FC236}">
                <a16:creationId xmlns:a16="http://schemas.microsoft.com/office/drawing/2014/main" id="{BFCEBEB3-9CF9-38E2-5212-791077F418C0}"/>
              </a:ext>
            </a:extLst>
          </p:cNvPr>
          <p:cNvSpPr>
            <a:spLocks noGrp="1"/>
          </p:cNvSpPr>
          <p:nvPr>
            <p:ph type="body" sz="quarter" idx="14"/>
          </p:nvPr>
        </p:nvSpPr>
        <p:spPr>
          <a:xfrm>
            <a:off x="6167438" y="3429000"/>
            <a:ext cx="5616575" cy="2771775"/>
          </a:xfrm>
        </p:spPr>
        <p:txBody>
          <a:bodyPr/>
          <a:lstStyle>
            <a:lvl1pPr marL="0" indent="0">
              <a:lnSpc>
                <a:spcPct val="100000"/>
              </a:lnSpc>
              <a:spcBef>
                <a:spcPts val="1000"/>
              </a:spcBef>
              <a:buNone/>
              <a:defRPr>
                <a:solidFill>
                  <a:schemeClr val="bg2"/>
                </a:solidFill>
              </a:defRPr>
            </a:lvl1pPr>
            <a:lvl2pPr marL="324000" indent="0">
              <a:lnSpc>
                <a:spcPct val="100000"/>
              </a:lnSpc>
              <a:spcBef>
                <a:spcPts val="1000"/>
              </a:spcBef>
              <a:buNone/>
              <a:defRPr>
                <a:solidFill>
                  <a:schemeClr val="bg2"/>
                </a:solidFill>
              </a:defRPr>
            </a:lvl2pPr>
            <a:lvl3pPr marL="684000" indent="0">
              <a:lnSpc>
                <a:spcPct val="100000"/>
              </a:lnSpc>
              <a:spcBef>
                <a:spcPts val="1000"/>
              </a:spcBef>
              <a:buNone/>
              <a:defRPr>
                <a:solidFill>
                  <a:schemeClr val="bg2"/>
                </a:solidFill>
              </a:defRPr>
            </a:lvl3pPr>
            <a:lvl4pPr marL="1044000" indent="0">
              <a:lnSpc>
                <a:spcPct val="100000"/>
              </a:lnSpc>
              <a:spcBef>
                <a:spcPts val="1000"/>
              </a:spcBef>
              <a:buNone/>
              <a:defRPr>
                <a:solidFill>
                  <a:schemeClr val="bg2"/>
                </a:solidFill>
              </a:defRPr>
            </a:lvl4pPr>
            <a:lvl5pPr marL="1404000" indent="0">
              <a:lnSpc>
                <a:spcPct val="100000"/>
              </a:lnSpc>
              <a:spcBef>
                <a:spcPts val="1000"/>
              </a:spcBef>
              <a:buNone/>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3" name="Grafik 2">
            <a:extLst>
              <a:ext uri="{FF2B5EF4-FFF2-40B4-BE49-F238E27FC236}">
                <a16:creationId xmlns:a16="http://schemas.microsoft.com/office/drawing/2014/main" id="{567DB692-13C0-CFC2-278D-7C6CF65B945A}"/>
              </a:ext>
              <a:ext uri="{C183D7F6-B498-43B3-948B-1728B52AA6E4}">
                <adec:decorative xmlns:adec="http://schemas.microsoft.com/office/drawing/2017/decorative" val="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833279450"/>
      </p:ext>
    </p:extLst>
  </p:cSld>
  <p:clrMapOvr>
    <a:masterClrMapping/>
  </p:clrMapOvr>
  <p:extLst>
    <p:ext uri="{DCECCB84-F9BA-43D5-87BE-67443E8EF086}">
      <p15:sldGuideLst xmlns:p15="http://schemas.microsoft.com/office/powerpoint/2012/main">
        <p15:guide id="1" pos="279">
          <p15:clr>
            <a:srgbClr val="FBAE40"/>
          </p15:clr>
        </p15:guide>
        <p15:guide id="2" pos="7423">
          <p15:clr>
            <a:srgbClr val="FBAE40"/>
          </p15:clr>
        </p15:guide>
        <p15:guide id="3" orient="horz" pos="232">
          <p15:clr>
            <a:srgbClr val="FBAE40"/>
          </p15:clr>
        </p15:guide>
        <p15:guide id="4" orient="horz" pos="1071">
          <p15:clr>
            <a:srgbClr val="FBAE40"/>
          </p15:clr>
        </p15:guide>
        <p15:guide id="5" pos="3795">
          <p15:clr>
            <a:srgbClr val="FBAE40"/>
          </p15:clr>
        </p15:guide>
        <p15:guide id="6" pos="3885">
          <p15:clr>
            <a:srgbClr val="FBAE40"/>
          </p15:clr>
        </p15:guide>
        <p15:guide id="7" orient="horz" pos="2160">
          <p15:clr>
            <a:srgbClr val="FBAE40"/>
          </p15:clr>
        </p15:guide>
        <p15:guide id="8" orient="horz" pos="390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Kapitel-Trenner">
    <p:bg bwMode="ltGray">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0" name="Grafik 9"/>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4879" b="9167"/>
          <a:stretch/>
        </p:blipFill>
        <p:spPr>
          <a:xfrm>
            <a:off x="6116401" y="378000"/>
            <a:ext cx="6075600" cy="6484354"/>
          </a:xfrm>
          <a:prstGeom prst="rect">
            <a:avLst/>
          </a:prstGeom>
        </p:spPr>
      </p:pic>
      <p:sp>
        <p:nvSpPr>
          <p:cNvPr id="2" name="Titel 1">
            <a:extLst>
              <a:ext uri="{FF2B5EF4-FFF2-40B4-BE49-F238E27FC236}">
                <a16:creationId xmlns:a16="http://schemas.microsoft.com/office/drawing/2014/main" id="{DC2D3F0E-4D48-B8EA-224A-465A8DFA4936}"/>
              </a:ext>
            </a:extLst>
          </p:cNvPr>
          <p:cNvSpPr>
            <a:spLocks noGrp="1"/>
          </p:cNvSpPr>
          <p:nvPr>
            <p:ph type="title"/>
          </p:nvPr>
        </p:nvSpPr>
        <p:spPr>
          <a:xfrm>
            <a:off x="442800" y="1882800"/>
            <a:ext cx="11340000" cy="1440000"/>
          </a:xfrm>
        </p:spPr>
        <p:txBody>
          <a:bodyPr anchor="t" anchorCtr="0"/>
          <a:lstStyle>
            <a:lvl1pPr>
              <a:lnSpc>
                <a:spcPct val="100000"/>
              </a:lnSpc>
              <a:defRPr sz="4800"/>
            </a:lvl1pPr>
          </a:lstStyle>
          <a:p>
            <a:r>
              <a:rPr lang="en-US"/>
              <a:t>Click to edit Master title style</a:t>
            </a:r>
            <a:endParaRPr lang="de-DE" dirty="0"/>
          </a:p>
        </p:txBody>
      </p:sp>
      <p:sp>
        <p:nvSpPr>
          <p:cNvPr id="3" name="Textplatzhalter 2">
            <a:extLst>
              <a:ext uri="{FF2B5EF4-FFF2-40B4-BE49-F238E27FC236}">
                <a16:creationId xmlns:a16="http://schemas.microsoft.com/office/drawing/2014/main" id="{26160AD8-DE9A-9AAD-4D0F-7EA0D507443C}"/>
              </a:ext>
            </a:extLst>
          </p:cNvPr>
          <p:cNvSpPr>
            <a:spLocks noGrp="1"/>
          </p:cNvSpPr>
          <p:nvPr>
            <p:ph type="body" idx="1"/>
          </p:nvPr>
        </p:nvSpPr>
        <p:spPr>
          <a:xfrm>
            <a:off x="442800" y="3430800"/>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umsplatzhalter 6">
            <a:extLst>
              <a:ext uri="{FF2B5EF4-FFF2-40B4-BE49-F238E27FC236}">
                <a16:creationId xmlns:a16="http://schemas.microsoft.com/office/drawing/2014/main" id="{11AACC7D-9991-7ED0-3156-F966506222E6}"/>
              </a:ext>
            </a:extLst>
          </p:cNvPr>
          <p:cNvSpPr>
            <a:spLocks noGrp="1"/>
          </p:cNvSpPr>
          <p:nvPr>
            <p:ph type="dt" sz="half" idx="10"/>
          </p:nvPr>
        </p:nvSpPr>
        <p:spPr/>
        <p:txBody>
          <a:bodyPr/>
          <a:lstStyle>
            <a:lvl1pPr>
              <a:defRPr>
                <a:solidFill>
                  <a:schemeClr val="accent1"/>
                </a:solidFill>
              </a:defRPr>
            </a:lvl1pPr>
          </a:lstStyle>
          <a:p>
            <a:fld id="{E6B317AA-DEF4-4343-8697-775A8C31A609}" type="datetime4">
              <a:rPr lang="de-DE" smtClean="0"/>
              <a:t>13. November 2024</a:t>
            </a:fld>
            <a:endParaRPr lang="de-DE" dirty="0"/>
          </a:p>
        </p:txBody>
      </p:sp>
      <p:sp>
        <p:nvSpPr>
          <p:cNvPr id="8" name="Fußzeilenplatzhalter 7">
            <a:extLst>
              <a:ext uri="{FF2B5EF4-FFF2-40B4-BE49-F238E27FC236}">
                <a16:creationId xmlns:a16="http://schemas.microsoft.com/office/drawing/2014/main" id="{F97C3C8C-FBE5-D668-6000-A0936F2693F7}"/>
              </a:ext>
            </a:extLst>
          </p:cNvPr>
          <p:cNvSpPr>
            <a:spLocks noGrp="1"/>
          </p:cNvSpPr>
          <p:nvPr>
            <p:ph type="ftr" sz="quarter" idx="11"/>
          </p:nvPr>
        </p:nvSpPr>
        <p:spPr/>
        <p:txBody>
          <a:bodyPr/>
          <a:lstStyle>
            <a:lvl1pPr>
              <a:defRPr>
                <a:solidFill>
                  <a:schemeClr val="accent1"/>
                </a:solidFill>
              </a:defRPr>
            </a:lvl1pPr>
          </a:lstStyle>
          <a:p>
            <a:r>
              <a:rPr lang="de-DE"/>
              <a:t>Albert-Ludwigs-Universität Freiburg | Präsentationstitel |</a:t>
            </a:r>
            <a:endParaRPr lang="de-DE" dirty="0"/>
          </a:p>
        </p:txBody>
      </p:sp>
      <p:sp>
        <p:nvSpPr>
          <p:cNvPr id="9" name="Foliennummernplatzhalter 8">
            <a:extLst>
              <a:ext uri="{FF2B5EF4-FFF2-40B4-BE49-F238E27FC236}">
                <a16:creationId xmlns:a16="http://schemas.microsoft.com/office/drawing/2014/main" id="{2C87C94C-59AE-DD77-EDD5-E2040DC3A8D5}"/>
              </a:ext>
            </a:extLst>
          </p:cNvPr>
          <p:cNvSpPr>
            <a:spLocks noGrp="1"/>
          </p:cNvSpPr>
          <p:nvPr>
            <p:ph type="sldNum" sz="quarter" idx="12"/>
          </p:nvPr>
        </p:nvSpPr>
        <p:spPr/>
        <p:txBody>
          <a:bodyPr/>
          <a:lstStyle>
            <a:lvl1pPr>
              <a:defRPr>
                <a:solidFill>
                  <a:schemeClr val="accent1"/>
                </a:solidFill>
              </a:defRPr>
            </a:lvl1p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215612222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185">
          <p15:clr>
            <a:srgbClr val="FBAE40"/>
          </p15:clr>
        </p15:guide>
        <p15:guide id="3" pos="279">
          <p15:clr>
            <a:srgbClr val="FBAE40"/>
          </p15:clr>
        </p15:guide>
        <p15:guide id="4" pos="7423">
          <p15:clr>
            <a:srgbClr val="FBAE40"/>
          </p15:clr>
        </p15:guide>
        <p15:guide id="5" orient="horz" pos="2092">
          <p15:clr>
            <a:srgbClr val="FBAE40"/>
          </p15:clr>
        </p15:guide>
        <p15:guide id="6" orient="horz" pos="27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E9AD6-DE3B-834C-F6EE-7CE27BC0139F}"/>
              </a:ext>
            </a:extLst>
          </p:cNvPr>
          <p:cNvSpPr>
            <a:spLocks noGrp="1"/>
          </p:cNvSpPr>
          <p:nvPr>
            <p:ph type="title"/>
          </p:nvPr>
        </p:nvSpPr>
        <p:spPr/>
        <p:txBody>
          <a:bodyPr/>
          <a:lstStyle/>
          <a:p>
            <a:r>
              <a:rPr lang="en-US"/>
              <a:t>Click to edit Master title style</a:t>
            </a:r>
            <a:endParaRPr lang="de-DE"/>
          </a:p>
        </p:txBody>
      </p:sp>
      <p:sp>
        <p:nvSpPr>
          <p:cNvPr id="5" name="Textplatzhalter 4">
            <a:extLst>
              <a:ext uri="{FF2B5EF4-FFF2-40B4-BE49-F238E27FC236}">
                <a16:creationId xmlns:a16="http://schemas.microsoft.com/office/drawing/2014/main" id="{342F62DA-C002-970B-9E7C-014D632FB916}"/>
              </a:ext>
            </a:extLst>
          </p:cNvPr>
          <p:cNvSpPr>
            <a:spLocks noGrp="1"/>
          </p:cNvSpPr>
          <p:nvPr>
            <p:ph type="body" sz="quarter" idx="13"/>
          </p:nvPr>
        </p:nvSpPr>
        <p:spPr>
          <a:xfrm>
            <a:off x="442913" y="1881188"/>
            <a:ext cx="11341099" cy="4319587"/>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a:extLst>
              <a:ext uri="{FF2B5EF4-FFF2-40B4-BE49-F238E27FC236}">
                <a16:creationId xmlns:a16="http://schemas.microsoft.com/office/drawing/2014/main" id="{77F0522C-DB5B-BB39-529C-0B0E9D56C679}"/>
              </a:ext>
            </a:extLst>
          </p:cNvPr>
          <p:cNvSpPr>
            <a:spLocks noGrp="1"/>
          </p:cNvSpPr>
          <p:nvPr>
            <p:ph type="dt" sz="half" idx="14"/>
          </p:nvPr>
        </p:nvSpPr>
        <p:spPr/>
        <p:txBody>
          <a:bodyPr/>
          <a:lstStyle/>
          <a:p>
            <a:fld id="{4EACA74D-5BE1-4B96-AD61-3AB0A5E02EC7}" type="datetime4">
              <a:rPr lang="de-DE" smtClean="0"/>
              <a:t>13. November 2024</a:t>
            </a:fld>
            <a:endParaRPr lang="de-DE" dirty="0"/>
          </a:p>
        </p:txBody>
      </p:sp>
      <p:sp>
        <p:nvSpPr>
          <p:cNvPr id="6" name="Fußzeilenplatzhalter 5">
            <a:extLst>
              <a:ext uri="{FF2B5EF4-FFF2-40B4-BE49-F238E27FC236}">
                <a16:creationId xmlns:a16="http://schemas.microsoft.com/office/drawing/2014/main" id="{206D9FB6-A578-0515-5026-D184C2D75493}"/>
              </a:ext>
            </a:extLst>
          </p:cNvPr>
          <p:cNvSpPr>
            <a:spLocks noGrp="1"/>
          </p:cNvSpPr>
          <p:nvPr>
            <p:ph type="ftr" sz="quarter" idx="15"/>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A6C68862-1019-B291-D2FE-96DF560C0D6B}"/>
              </a:ext>
            </a:extLst>
          </p:cNvPr>
          <p:cNvSpPr>
            <a:spLocks noGrp="1"/>
          </p:cNvSpPr>
          <p:nvPr>
            <p:ph type="sldNum" sz="quarter" idx="16"/>
          </p:nvPr>
        </p:nvSpPr>
        <p:spPr/>
        <p:txBody>
          <a:bodyPr/>
          <a:lstStyle/>
          <a:p>
            <a:fld id="{C2571F0E-BA57-4409-A3A5-945CC828A36E}" type="slidenum">
              <a:rPr lang="de-DE" smtClean="0"/>
              <a:pPr/>
              <a:t>‹#›</a:t>
            </a:fld>
            <a:endParaRPr lang="de-DE" dirty="0"/>
          </a:p>
        </p:txBody>
      </p:sp>
    </p:spTree>
    <p:extLst>
      <p:ext uri="{BB962C8B-B14F-4D97-AF65-F5344CB8AC3E}">
        <p14:creationId xmlns:p14="http://schemas.microsoft.com/office/powerpoint/2010/main" val="687932366"/>
      </p:ext>
    </p:extLst>
  </p:cSld>
  <p:clrMapOvr>
    <a:masterClrMapping/>
  </p:clrMapOvr>
  <p:extLst>
    <p:ext uri="{DCECCB84-F9BA-43D5-87BE-67443E8EF086}">
      <p15:sldGuideLst xmlns:p15="http://schemas.microsoft.com/office/powerpoint/2012/main">
        <p15:guide id="2" orient="horz" pos="1185">
          <p15:clr>
            <a:srgbClr val="FBAE40"/>
          </p15:clr>
        </p15:guide>
        <p15:guide id="3" pos="279">
          <p15:clr>
            <a:srgbClr val="FBAE40"/>
          </p15:clr>
        </p15:guide>
        <p15:guide id="4" pos="7423">
          <p15:clr>
            <a:srgbClr val="FBAE40"/>
          </p15:clr>
        </p15:guide>
        <p15:guide id="5" orient="horz" pos="232">
          <p15:clr>
            <a:srgbClr val="FBAE40"/>
          </p15:clr>
        </p15:guide>
        <p15:guide id="6" orient="horz" pos="1071">
          <p15:clr>
            <a:srgbClr val="FBAE40"/>
          </p15:clr>
        </p15:guide>
        <p15:guide id="7" orient="horz" pos="39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5478F-B967-3139-E427-AF9BE630C0EC}"/>
              </a:ext>
            </a:extLst>
          </p:cNvPr>
          <p:cNvSpPr>
            <a:spLocks noGrp="1"/>
          </p:cNvSpPr>
          <p:nvPr>
            <p:ph type="title"/>
          </p:nvPr>
        </p:nvSpPr>
        <p:spPr/>
        <p:txBody>
          <a:bodyPr/>
          <a:lstStyle/>
          <a:p>
            <a:r>
              <a:rPr lang="en-US"/>
              <a:t>Click to edit Master title style</a:t>
            </a:r>
            <a:endParaRPr lang="de-DE"/>
          </a:p>
        </p:txBody>
      </p:sp>
      <p:sp>
        <p:nvSpPr>
          <p:cNvPr id="8" name="Datumsplatzhalter 7">
            <a:extLst>
              <a:ext uri="{FF2B5EF4-FFF2-40B4-BE49-F238E27FC236}">
                <a16:creationId xmlns:a16="http://schemas.microsoft.com/office/drawing/2014/main" id="{A8C80D60-F0DD-3ACE-3664-35CD746A3338}"/>
              </a:ext>
            </a:extLst>
          </p:cNvPr>
          <p:cNvSpPr>
            <a:spLocks noGrp="1"/>
          </p:cNvSpPr>
          <p:nvPr>
            <p:ph type="dt" sz="half" idx="10"/>
          </p:nvPr>
        </p:nvSpPr>
        <p:spPr/>
        <p:txBody>
          <a:bodyPr/>
          <a:lstStyle/>
          <a:p>
            <a:fld id="{0A0E38FA-CD26-45F5-B9BE-56F56CF2DDD9}" type="datetime4">
              <a:rPr lang="de-DE" smtClean="0"/>
              <a:t>13. November 2024</a:t>
            </a:fld>
            <a:endParaRPr lang="de-DE" dirty="0"/>
          </a:p>
        </p:txBody>
      </p:sp>
      <p:sp>
        <p:nvSpPr>
          <p:cNvPr id="9" name="Fußzeilenplatzhalter 8">
            <a:extLst>
              <a:ext uri="{FF2B5EF4-FFF2-40B4-BE49-F238E27FC236}">
                <a16:creationId xmlns:a16="http://schemas.microsoft.com/office/drawing/2014/main" id="{187699E5-391A-EBED-6876-81C679E274C6}"/>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0" name="Foliennummernplatzhalter 9">
            <a:extLst>
              <a:ext uri="{FF2B5EF4-FFF2-40B4-BE49-F238E27FC236}">
                <a16:creationId xmlns:a16="http://schemas.microsoft.com/office/drawing/2014/main" id="{44728AAD-484A-A445-FF06-D5516CC182F8}"/>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6" name="Textplatzhalter 5">
            <a:extLst>
              <a:ext uri="{FF2B5EF4-FFF2-40B4-BE49-F238E27FC236}">
                <a16:creationId xmlns:a16="http://schemas.microsoft.com/office/drawing/2014/main" id="{ACF61B28-96F4-956D-110E-D70D7542BB92}"/>
              </a:ext>
            </a:extLst>
          </p:cNvPr>
          <p:cNvSpPr>
            <a:spLocks noGrp="1"/>
          </p:cNvSpPr>
          <p:nvPr>
            <p:ph type="body" sz="quarter" idx="13"/>
          </p:nvPr>
        </p:nvSpPr>
        <p:spPr>
          <a:xfrm>
            <a:off x="442912" y="1881188"/>
            <a:ext cx="5400000" cy="4319587"/>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Textplatzhalter 5">
            <a:extLst>
              <a:ext uri="{FF2B5EF4-FFF2-40B4-BE49-F238E27FC236}">
                <a16:creationId xmlns:a16="http://schemas.microsoft.com/office/drawing/2014/main" id="{92B357CC-9A14-1036-8164-DB548FF83421}"/>
              </a:ext>
            </a:extLst>
          </p:cNvPr>
          <p:cNvSpPr>
            <a:spLocks noGrp="1"/>
          </p:cNvSpPr>
          <p:nvPr>
            <p:ph type="body" sz="quarter" idx="14"/>
          </p:nvPr>
        </p:nvSpPr>
        <p:spPr>
          <a:xfrm>
            <a:off x="6384013" y="1881189"/>
            <a:ext cx="5400000" cy="4319586"/>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238672789"/>
      </p:ext>
    </p:extLst>
  </p:cSld>
  <p:clrMapOvr>
    <a:masterClrMapping/>
  </p:clrMapOvr>
  <p:extLst>
    <p:ext uri="{DCECCB84-F9BA-43D5-87BE-67443E8EF086}">
      <p15:sldGuideLst xmlns:p15="http://schemas.microsoft.com/office/powerpoint/2012/main">
        <p15:guide id="1" pos="4021">
          <p15:clr>
            <a:srgbClr val="FBAE40"/>
          </p15:clr>
        </p15:guide>
        <p15:guide id="4" orient="horz" pos="1185">
          <p15:clr>
            <a:srgbClr val="FBAE40"/>
          </p15:clr>
        </p15:guide>
        <p15:guide id="5" pos="3681">
          <p15:clr>
            <a:srgbClr val="FBAE40"/>
          </p15:clr>
        </p15:guide>
        <p15:guide id="6" pos="279">
          <p15:clr>
            <a:srgbClr val="FBAE40"/>
          </p15:clr>
        </p15:guide>
        <p15:guide id="7" pos="7423">
          <p15:clr>
            <a:srgbClr val="FBAE40"/>
          </p15:clr>
        </p15:guide>
        <p15:guide id="8" orient="horz" pos="1071">
          <p15:clr>
            <a:srgbClr val="FBAE40"/>
          </p15:clr>
        </p15:guide>
        <p15:guide id="9" orient="horz" pos="232">
          <p15:clr>
            <a:srgbClr val="FBAE40"/>
          </p15:clr>
        </p15:guide>
        <p15:guide id="10" orient="horz" pos="39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zweispaltig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4A7C4-025F-8CB7-8150-07678C965CB8}"/>
              </a:ext>
            </a:extLst>
          </p:cNvPr>
          <p:cNvSpPr>
            <a:spLocks noGrp="1"/>
          </p:cNvSpPr>
          <p:nvPr>
            <p:ph type="title"/>
          </p:nvPr>
        </p:nvSpPr>
        <p:spPr>
          <a:xfrm>
            <a:off x="442914" y="365125"/>
            <a:ext cx="11341100" cy="1325563"/>
          </a:xfrm>
        </p:spPr>
        <p:txBody>
          <a:bodyPr/>
          <a:lstStyle/>
          <a:p>
            <a:r>
              <a:rPr lang="en-US"/>
              <a:t>Click to edit Master title style</a:t>
            </a:r>
            <a:endParaRPr lang="de-DE" dirty="0"/>
          </a:p>
        </p:txBody>
      </p:sp>
      <p:sp>
        <p:nvSpPr>
          <p:cNvPr id="3" name="Textplatzhalter 2">
            <a:extLst>
              <a:ext uri="{FF2B5EF4-FFF2-40B4-BE49-F238E27FC236}">
                <a16:creationId xmlns:a16="http://schemas.microsoft.com/office/drawing/2014/main" id="{2C97C0F3-9E07-288D-D732-8748F4B6257F}"/>
              </a:ext>
            </a:extLst>
          </p:cNvPr>
          <p:cNvSpPr>
            <a:spLocks noGrp="1"/>
          </p:cNvSpPr>
          <p:nvPr>
            <p:ph type="body" idx="1"/>
          </p:nvPr>
        </p:nvSpPr>
        <p:spPr>
          <a:xfrm>
            <a:off x="442912" y="1881188"/>
            <a:ext cx="54006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platzhalter 4">
            <a:extLst>
              <a:ext uri="{FF2B5EF4-FFF2-40B4-BE49-F238E27FC236}">
                <a16:creationId xmlns:a16="http://schemas.microsoft.com/office/drawing/2014/main" id="{42A95515-7113-4A8A-DBB8-3B5D0E9D3DFB}"/>
              </a:ext>
            </a:extLst>
          </p:cNvPr>
          <p:cNvSpPr>
            <a:spLocks noGrp="1"/>
          </p:cNvSpPr>
          <p:nvPr>
            <p:ph type="body" sz="quarter" idx="3"/>
          </p:nvPr>
        </p:nvSpPr>
        <p:spPr>
          <a:xfrm>
            <a:off x="6383338" y="1881188"/>
            <a:ext cx="5400975" cy="647700"/>
          </a:xfrm>
        </p:spPr>
        <p:txBody>
          <a:bodyPr anchor="t" anchorCtr="0"/>
          <a:lstStyle>
            <a:lvl1pPr marL="0" indent="0">
              <a:buNone/>
              <a:defRPr sz="1800" b="1">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Datumsplatzhalter 9">
            <a:extLst>
              <a:ext uri="{FF2B5EF4-FFF2-40B4-BE49-F238E27FC236}">
                <a16:creationId xmlns:a16="http://schemas.microsoft.com/office/drawing/2014/main" id="{1A9D2A0A-3FAF-C915-DBA8-85CB745E1830}"/>
              </a:ext>
            </a:extLst>
          </p:cNvPr>
          <p:cNvSpPr>
            <a:spLocks noGrp="1"/>
          </p:cNvSpPr>
          <p:nvPr>
            <p:ph type="dt" sz="half" idx="10"/>
          </p:nvPr>
        </p:nvSpPr>
        <p:spPr/>
        <p:txBody>
          <a:bodyPr/>
          <a:lstStyle/>
          <a:p>
            <a:fld id="{D6CDEFDD-96F3-4A68-9CA0-1A4F566C6111}" type="datetime4">
              <a:rPr lang="de-DE" smtClean="0"/>
              <a:t>13. November 2024</a:t>
            </a:fld>
            <a:endParaRPr lang="de-DE" dirty="0"/>
          </a:p>
        </p:txBody>
      </p:sp>
      <p:sp>
        <p:nvSpPr>
          <p:cNvPr id="11" name="Fußzeilenplatzhalter 10">
            <a:extLst>
              <a:ext uri="{FF2B5EF4-FFF2-40B4-BE49-F238E27FC236}">
                <a16:creationId xmlns:a16="http://schemas.microsoft.com/office/drawing/2014/main" id="{5E0BC3A5-4C44-AD2E-7EA1-764592E8DF00}"/>
              </a:ext>
            </a:extLst>
          </p:cNvPr>
          <p:cNvSpPr>
            <a:spLocks noGrp="1"/>
          </p:cNvSpPr>
          <p:nvPr>
            <p:ph type="ftr" sz="quarter" idx="11"/>
          </p:nvPr>
        </p:nvSpPr>
        <p:spPr/>
        <p:txBody>
          <a:bodyPr/>
          <a:lstStyle/>
          <a:p>
            <a:r>
              <a:rPr lang="de-DE"/>
              <a:t>Albert-Ludwigs-Universität Freiburg | Präsentationstitel |</a:t>
            </a:r>
            <a:endParaRPr lang="de-DE" dirty="0"/>
          </a:p>
        </p:txBody>
      </p:sp>
      <p:sp>
        <p:nvSpPr>
          <p:cNvPr id="12" name="Foliennummernplatzhalter 11">
            <a:extLst>
              <a:ext uri="{FF2B5EF4-FFF2-40B4-BE49-F238E27FC236}">
                <a16:creationId xmlns:a16="http://schemas.microsoft.com/office/drawing/2014/main" id="{016071D5-87AC-52B7-7B68-30FBE98B8E9A}"/>
              </a:ext>
            </a:extLst>
          </p:cNvPr>
          <p:cNvSpPr>
            <a:spLocks noGrp="1"/>
          </p:cNvSpPr>
          <p:nvPr>
            <p:ph type="sldNum" sz="quarter" idx="12"/>
          </p:nvPr>
        </p:nvSpPr>
        <p:spPr/>
        <p:txBody>
          <a:bodyPr/>
          <a:lstStyle/>
          <a:p>
            <a:fld id="{C2571F0E-BA57-4409-A3A5-945CC828A36E}" type="slidenum">
              <a:rPr lang="de-DE" smtClean="0"/>
              <a:pPr/>
              <a:t>‹#›</a:t>
            </a:fld>
            <a:endParaRPr lang="de-DE" dirty="0"/>
          </a:p>
        </p:txBody>
      </p:sp>
      <p:sp>
        <p:nvSpPr>
          <p:cNvPr id="7" name="Textplatzhalter 5">
            <a:extLst>
              <a:ext uri="{FF2B5EF4-FFF2-40B4-BE49-F238E27FC236}">
                <a16:creationId xmlns:a16="http://schemas.microsoft.com/office/drawing/2014/main" id="{50BAB8F2-A7BB-5C78-DC67-56B395ED6852}"/>
              </a:ext>
            </a:extLst>
          </p:cNvPr>
          <p:cNvSpPr>
            <a:spLocks noGrp="1"/>
          </p:cNvSpPr>
          <p:nvPr>
            <p:ph type="body" sz="quarter" idx="13"/>
          </p:nvPr>
        </p:nvSpPr>
        <p:spPr>
          <a:xfrm>
            <a:off x="442912" y="2528888"/>
            <a:ext cx="5400000" cy="3671886"/>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Textplatzhalter 5">
            <a:extLst>
              <a:ext uri="{FF2B5EF4-FFF2-40B4-BE49-F238E27FC236}">
                <a16:creationId xmlns:a16="http://schemas.microsoft.com/office/drawing/2014/main" id="{2A0034E0-4B18-95C8-1C2F-94E89090437C}"/>
              </a:ext>
            </a:extLst>
          </p:cNvPr>
          <p:cNvSpPr>
            <a:spLocks noGrp="1"/>
          </p:cNvSpPr>
          <p:nvPr>
            <p:ph type="body" sz="quarter" idx="14"/>
          </p:nvPr>
        </p:nvSpPr>
        <p:spPr>
          <a:xfrm>
            <a:off x="6383338" y="2528888"/>
            <a:ext cx="5400000" cy="3672000"/>
          </a:xfrm>
        </p:spPr>
        <p:txBody>
          <a:bodyPr/>
          <a:lstStyle>
            <a:lvl1pPr marL="216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517207048"/>
      </p:ext>
    </p:extLst>
  </p:cSld>
  <p:clrMapOvr>
    <a:masterClrMapping/>
  </p:clrMapOvr>
  <p:extLst>
    <p:ext uri="{DCECCB84-F9BA-43D5-87BE-67443E8EF086}">
      <p15:sldGuideLst xmlns:p15="http://schemas.microsoft.com/office/powerpoint/2012/main">
        <p15:guide id="1" pos="3681">
          <p15:clr>
            <a:srgbClr val="FBAE40"/>
          </p15:clr>
        </p15:guide>
        <p15:guide id="4" orient="horz" pos="1185">
          <p15:clr>
            <a:srgbClr val="FBAE40"/>
          </p15:clr>
        </p15:guide>
        <p15:guide id="5" orient="horz" pos="1593">
          <p15:clr>
            <a:srgbClr val="FBAE40"/>
          </p15:clr>
        </p15:guide>
        <p15:guide id="6" pos="4021">
          <p15:clr>
            <a:srgbClr val="FBAE40"/>
          </p15:clr>
        </p15:guide>
        <p15:guide id="7" pos="279">
          <p15:clr>
            <a:srgbClr val="FBAE40"/>
          </p15:clr>
        </p15:guide>
        <p15:guide id="8" pos="7423">
          <p15:clr>
            <a:srgbClr val="FBAE40"/>
          </p15:clr>
        </p15:guide>
        <p15:guide id="9" orient="horz" pos="232">
          <p15:clr>
            <a:srgbClr val="FBAE40"/>
          </p15:clr>
        </p15:guide>
        <p15:guide id="10" orient="horz" pos="1071">
          <p15:clr>
            <a:srgbClr val="FBAE40"/>
          </p15:clr>
        </p15:guide>
        <p15:guide id="11" orient="horz" pos="39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2.sv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BF446F6-4CC8-4F8B-9094-F59773162F98}" type="datetime4">
              <a:rPr lang="de-DE" smtClean="0"/>
              <a:t>13. November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cstate="hq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268791531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B1598D-0C2F-6323-C46E-FBFFB0C3B0F0}"/>
              </a:ext>
            </a:extLst>
          </p:cNvPr>
          <p:cNvSpPr>
            <a:spLocks noGrp="1"/>
          </p:cNvSpPr>
          <p:nvPr>
            <p:ph type="title"/>
          </p:nvPr>
        </p:nvSpPr>
        <p:spPr>
          <a:xfrm>
            <a:off x="442913" y="365125"/>
            <a:ext cx="11341100" cy="1325563"/>
          </a:xfrm>
          <a:prstGeom prst="rect">
            <a:avLst/>
          </a:prstGeom>
        </p:spPr>
        <p:txBody>
          <a:bodyPr vert="horz" lIns="0" tIns="0" rIns="0" bIns="0" rtlCol="0" anchor="t" anchorCtr="0">
            <a:noAutofit/>
          </a:bodyPr>
          <a:lstStyle/>
          <a:p>
            <a:r>
              <a:rPr lang="de-DE" dirty="0"/>
              <a:t>Mastertitelformat bearbeiten</a:t>
            </a:r>
            <a:br>
              <a:rPr lang="de-DE" dirty="0"/>
            </a:br>
            <a:endParaRPr lang="de-DE" dirty="0"/>
          </a:p>
        </p:txBody>
      </p:sp>
      <p:sp>
        <p:nvSpPr>
          <p:cNvPr id="3" name="Textplatzhalter 2">
            <a:extLst>
              <a:ext uri="{FF2B5EF4-FFF2-40B4-BE49-F238E27FC236}">
                <a16:creationId xmlns:a16="http://schemas.microsoft.com/office/drawing/2014/main" id="{C6662497-1D4C-FE3C-308D-457099AF8C3C}"/>
              </a:ext>
            </a:extLst>
          </p:cNvPr>
          <p:cNvSpPr>
            <a:spLocks noGrp="1"/>
          </p:cNvSpPr>
          <p:nvPr>
            <p:ph type="body" idx="1"/>
          </p:nvPr>
        </p:nvSpPr>
        <p:spPr>
          <a:xfrm>
            <a:off x="442913" y="1881189"/>
            <a:ext cx="11341100" cy="4320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Siebente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5E7ECBDF-2C07-74E9-E61F-821A622F3AAB}"/>
              </a:ext>
            </a:extLst>
          </p:cNvPr>
          <p:cNvSpPr>
            <a:spLocks noGrp="1"/>
          </p:cNvSpPr>
          <p:nvPr>
            <p:ph type="dt" sz="half" idx="2"/>
          </p:nvPr>
        </p:nvSpPr>
        <p:spPr>
          <a:xfrm>
            <a:off x="9248094" y="6462000"/>
            <a:ext cx="1440000" cy="180000"/>
          </a:xfrm>
          <a:prstGeom prst="rect">
            <a:avLst/>
          </a:prstGeom>
        </p:spPr>
        <p:txBody>
          <a:bodyPr vert="horz" lIns="36000" tIns="0" rIns="0" bIns="0" rtlCol="0" anchor="t" anchorCtr="0"/>
          <a:lstStyle>
            <a:lvl1pPr algn="l">
              <a:defRPr sz="900">
                <a:solidFill>
                  <a:schemeClr val="accent1"/>
                </a:solidFill>
                <a:latin typeface="Arial" panose="020B0604020202020204" pitchFamily="34" charset="0"/>
                <a:cs typeface="Arial" panose="020B0604020202020204" pitchFamily="34" charset="0"/>
              </a:defRPr>
            </a:lvl1pPr>
          </a:lstStyle>
          <a:p>
            <a:fld id="{369028E8-5213-4755-BBF3-09FA7F3726D7}" type="datetime4">
              <a:rPr lang="de-DE" smtClean="0"/>
              <a:t>13. November 2024</a:t>
            </a:fld>
            <a:endParaRPr lang="de-DE" dirty="0"/>
          </a:p>
        </p:txBody>
      </p:sp>
      <p:sp>
        <p:nvSpPr>
          <p:cNvPr id="5" name="Fußzeilenplatzhalter 4">
            <a:extLst>
              <a:ext uri="{FF2B5EF4-FFF2-40B4-BE49-F238E27FC236}">
                <a16:creationId xmlns:a16="http://schemas.microsoft.com/office/drawing/2014/main" id="{73EE1920-5881-17C3-748A-E24A23F81C0A}"/>
              </a:ext>
            </a:extLst>
          </p:cNvPr>
          <p:cNvSpPr>
            <a:spLocks noGrp="1"/>
          </p:cNvSpPr>
          <p:nvPr>
            <p:ph type="ftr" sz="quarter" idx="3"/>
          </p:nvPr>
        </p:nvSpPr>
        <p:spPr>
          <a:xfrm>
            <a:off x="2980800" y="6462000"/>
            <a:ext cx="6264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r>
              <a:rPr lang="de-DE"/>
              <a:t>Albert-Ludwigs-Universität Freiburg | Präsentationstitel |</a:t>
            </a:r>
            <a:endParaRPr lang="de-DE" dirty="0"/>
          </a:p>
        </p:txBody>
      </p:sp>
      <p:sp>
        <p:nvSpPr>
          <p:cNvPr id="6" name="Foliennummernplatzhalter 5">
            <a:extLst>
              <a:ext uri="{FF2B5EF4-FFF2-40B4-BE49-F238E27FC236}">
                <a16:creationId xmlns:a16="http://schemas.microsoft.com/office/drawing/2014/main" id="{048360DC-D55D-89EB-E3E2-CCDE8F8A575B}"/>
              </a:ext>
            </a:extLst>
          </p:cNvPr>
          <p:cNvSpPr>
            <a:spLocks noGrp="1"/>
          </p:cNvSpPr>
          <p:nvPr>
            <p:ph type="sldNum" sz="quarter" idx="4"/>
          </p:nvPr>
        </p:nvSpPr>
        <p:spPr>
          <a:xfrm>
            <a:off x="11424013" y="6462311"/>
            <a:ext cx="360000" cy="180000"/>
          </a:xfrm>
          <a:prstGeom prst="rect">
            <a:avLst/>
          </a:prstGeom>
        </p:spPr>
        <p:txBody>
          <a:bodyPr vert="horz" lIns="0" tIns="0" rIns="0" bIns="0" rtlCol="0" anchor="t" anchorCtr="0"/>
          <a:lstStyle>
            <a:lvl1pPr algn="r">
              <a:defRPr sz="900">
                <a:solidFill>
                  <a:schemeClr val="accent1"/>
                </a:solidFill>
                <a:latin typeface="Arial" panose="020B0604020202020204" pitchFamily="34" charset="0"/>
                <a:cs typeface="Arial" panose="020B0604020202020204" pitchFamily="34" charset="0"/>
              </a:defRPr>
            </a:lvl1pPr>
          </a:lstStyle>
          <a:p>
            <a:fld id="{C2571F0E-BA57-4409-A3A5-945CC828A36E}" type="slidenum">
              <a:rPr lang="de-DE" smtClean="0"/>
              <a:pPr/>
              <a:t>‹#›</a:t>
            </a:fld>
            <a:endParaRPr lang="de-DE" dirty="0"/>
          </a:p>
        </p:txBody>
      </p:sp>
      <p:pic>
        <p:nvPicPr>
          <p:cNvPr id="8" name="Grafik 7">
            <a:extLst>
              <a:ext uri="{FF2B5EF4-FFF2-40B4-BE49-F238E27FC236}">
                <a16:creationId xmlns:a16="http://schemas.microsoft.com/office/drawing/2014/main" id="{621CBBAB-EF00-7A8D-A9CB-F8B798CC80E1}"/>
              </a:ext>
              <a:ext uri="{C183D7F6-B498-43B3-948B-1728B52AA6E4}">
                <adec:decorative xmlns:adec="http://schemas.microsoft.com/office/drawing/2017/decorative" val="1"/>
              </a:ext>
            </a:extLst>
          </p:cNvPr>
          <p:cNvPicPr>
            <a:picLocks noChangeAspect="1"/>
          </p:cNvPicPr>
          <p:nvPr/>
        </p:nvPicPr>
        <p:blipFill>
          <a:blip r:embed="rId27" cstate="hq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0" y="6493236"/>
            <a:ext cx="1692000" cy="188637"/>
          </a:xfrm>
          <a:prstGeom prst="rect">
            <a:avLst/>
          </a:prstGeom>
        </p:spPr>
      </p:pic>
    </p:spTree>
    <p:extLst>
      <p:ext uri="{BB962C8B-B14F-4D97-AF65-F5344CB8AC3E}">
        <p14:creationId xmlns:p14="http://schemas.microsoft.com/office/powerpoint/2010/main" val="359068628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hf hdr="0"/>
  <p:txStyles>
    <p:titleStyle>
      <a:lvl1pPr marL="0" indent="0" algn="l" defTabSz="914400" rtl="0" eaLnBrk="1" latinLnBrk="0" hangingPunct="1">
        <a:lnSpc>
          <a:spcPts val="3200"/>
        </a:lnSpc>
        <a:spcBef>
          <a:spcPct val="0"/>
        </a:spcBef>
        <a:buFont typeface="Arial" panose="020B0604020202020204" pitchFamily="34" charset="0"/>
        <a:buNone/>
        <a:defRPr sz="26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6000" indent="-216000" algn="l" defTabSz="914400" rtl="0" eaLnBrk="1" latinLnBrk="0" hangingPunct="1">
        <a:lnSpc>
          <a:spcPts val="2800"/>
        </a:lnSpc>
        <a:spcBef>
          <a:spcPts val="500"/>
        </a:spcBef>
        <a:spcAft>
          <a:spcPts val="0"/>
        </a:spcAft>
        <a:buFont typeface="Arial" panose="020B0604020202020204" pitchFamily="34" charset="0"/>
        <a:buChar char="•"/>
        <a:defRPr sz="1800" kern="1200">
          <a:solidFill>
            <a:srgbClr val="000000"/>
          </a:solidFill>
          <a:latin typeface="+mn-lt"/>
          <a:ea typeface="+mn-ea"/>
          <a:cs typeface="+mn-cs"/>
        </a:defRPr>
      </a:lvl1pPr>
      <a:lvl2pPr marL="5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2pPr>
      <a:lvl3pPr marL="90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3pPr>
      <a:lvl4pPr marL="126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4pPr>
      <a:lvl5pPr marL="162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5pPr>
      <a:lvl6pPr marL="198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6pPr>
      <a:lvl7pPr marL="2340000" indent="-2160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7pPr>
      <a:lvl8pPr marL="270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8pPr>
      <a:lvl9pPr marL="3060000" indent="-228600" algn="l" defTabSz="914400" rtl="0" eaLnBrk="1" latinLnBrk="0" hangingPunct="1">
        <a:lnSpc>
          <a:spcPts val="2800"/>
        </a:lnSpc>
        <a:spcBef>
          <a:spcPts val="500"/>
        </a:spcBef>
        <a:buFont typeface="Arial" panose="020B0604020202020204" pitchFamily="34" charset="0"/>
        <a:buChar char="•"/>
        <a:defRPr sz="18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10.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F616A0-0EB1-866B-44F0-86C79E9B3AEF}"/>
              </a:ext>
            </a:extLst>
          </p:cNvPr>
          <p:cNvSpPr>
            <a:spLocks noGrp="1"/>
          </p:cNvSpPr>
          <p:nvPr>
            <p:ph type="ctrTitle"/>
          </p:nvPr>
        </p:nvSpPr>
        <p:spPr/>
        <p:txBody>
          <a:bodyPr/>
          <a:lstStyle/>
          <a:p>
            <a:r>
              <a:t>05 – Review of Inventory and Uncertainties</a:t>
            </a:r>
          </a:p>
        </p:txBody>
      </p:sp>
      <p:sp>
        <p:nvSpPr>
          <p:cNvPr id="11" name="Textplatzhalter 10">
            <a:extLst>
              <a:ext uri="{FF2B5EF4-FFF2-40B4-BE49-F238E27FC236}">
                <a16:creationId xmlns:a16="http://schemas.microsoft.com/office/drawing/2014/main" id="{2F844A12-37C0-01DB-E2ED-9D80D4E44D96}"/>
              </a:ext>
            </a:extLst>
          </p:cNvPr>
          <p:cNvSpPr>
            <a:spLocks noGrp="1"/>
          </p:cNvSpPr>
          <p:nvPr>
            <p:ph type="body" sz="quarter" idx="10"/>
          </p:nvPr>
        </p:nvSpPr>
        <p:spPr/>
        <p:txBody>
          <a:bodyPr/>
          <a:lstStyle/>
          <a:p>
            <a:r>
              <a:t>Geosense</a:t>
            </a:r>
          </a:p>
          <a:p>
            <a:r>
              <a:t>Maximilian Fabi</a:t>
            </a:r>
          </a:p>
        </p:txBody>
      </p:sp>
    </p:spTree>
    <p:extLst>
      <p:ext uri="{BB962C8B-B14F-4D97-AF65-F5344CB8AC3E}">
        <p14:creationId xmlns:p14="http://schemas.microsoft.com/office/powerpoint/2010/main" val="3244796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9F20C-E645-CB9D-ABBA-2ECFF30DFE0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B5F6867-18F1-9FF3-7BD0-B54117468607}"/>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ED56BFA-FA3A-E0B7-5839-E001E6207275}"/>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814EE2A2-4A00-7F0E-109A-ECE2B0038DD6}"/>
              </a:ext>
            </a:extLst>
          </p:cNvPr>
          <p:cNvSpPr>
            <a:spLocks noGrp="1"/>
          </p:cNvSpPr>
          <p:nvPr>
            <p:ph type="sldNum" sz="quarter" idx="17"/>
          </p:nvPr>
        </p:nvSpPr>
        <p:spPr/>
        <p:txBody>
          <a:bodyPr/>
          <a:lstStyle/>
          <a:p>
            <a:r>
              <a:t>10</a:t>
            </a:r>
          </a:p>
        </p:txBody>
      </p:sp>
      <p:sp>
        <p:nvSpPr>
          <p:cNvPr id="2" name="TextBox 1">
            <a:extLst>
              <a:ext uri="{FF2B5EF4-FFF2-40B4-BE49-F238E27FC236}">
                <a16:creationId xmlns:a16="http://schemas.microsoft.com/office/drawing/2014/main" id="{46FEB4C3-E0E2-22CB-582C-726C1778D60A}"/>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
        <p:nvSpPr>
          <p:cNvPr id="5" name="Text Placeholder 4">
            <a:extLst>
              <a:ext uri="{FF2B5EF4-FFF2-40B4-BE49-F238E27FC236}">
                <a16:creationId xmlns:a16="http://schemas.microsoft.com/office/drawing/2014/main" id="{7A78697C-9CB0-AB2E-CCD7-492DEA65648D}"/>
              </a:ext>
            </a:extLst>
          </p:cNvPr>
          <p:cNvSpPr>
            <a:spLocks noGrp="1"/>
          </p:cNvSpPr>
          <p:nvPr>
            <p:ph type="body" sz="quarter" idx="14"/>
          </p:nvPr>
        </p:nvSpPr>
        <p:spPr>
          <a:xfrm>
            <a:off x="442913" y="4875212"/>
            <a:ext cx="6481762" cy="1325563"/>
          </a:xfrm>
        </p:spPr>
        <p:txBody>
          <a:bodyPr/>
          <a:lstStyle/>
          <a:p>
            <a:r>
              <a:t>Because tables are so beautiful and meaningful (note the irony), there are also graphics for this.</a:t>
            </a:r>
          </a:p>
        </p:txBody>
      </p:sp>
      <p:pic>
        <p:nvPicPr>
          <p:cNvPr id="12" name="Picture 11">
            <a:extLst>
              <a:ext uri="{FF2B5EF4-FFF2-40B4-BE49-F238E27FC236}">
                <a16:creationId xmlns:a16="http://schemas.microsoft.com/office/drawing/2014/main" id="{B14EA084-49CB-210B-6E5F-35254338CB75}"/>
              </a:ext>
            </a:extLst>
          </p:cNvPr>
          <p:cNvPicPr>
            <a:picLocks noChangeAspect="1"/>
          </p:cNvPicPr>
          <p:nvPr/>
        </p:nvPicPr>
        <p:blipFill>
          <a:blip r:embed="rId2"/>
          <a:stretch>
            <a:fillRect/>
          </a:stretch>
        </p:blipFill>
        <p:spPr>
          <a:xfrm>
            <a:off x="2265400" y="1027906"/>
            <a:ext cx="7772400" cy="3360909"/>
          </a:xfrm>
          <a:prstGeom prst="rect">
            <a:avLst/>
          </a:prstGeom>
        </p:spPr>
      </p:pic>
    </p:spTree>
    <p:extLst>
      <p:ext uri="{BB962C8B-B14F-4D97-AF65-F5344CB8AC3E}">
        <p14:creationId xmlns:p14="http://schemas.microsoft.com/office/powerpoint/2010/main" val="4285281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C5F0-29F3-E0F7-B866-C0C8D8567AA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B7433A2-F836-517B-297A-6DA3171949DF}"/>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D84C41A9-3380-5F8B-CA88-7C6ED2CCDA6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C45ACE1-6FA1-E582-0485-AE1828A93924}"/>
              </a:ext>
            </a:extLst>
          </p:cNvPr>
          <p:cNvSpPr>
            <a:spLocks noGrp="1"/>
          </p:cNvSpPr>
          <p:nvPr>
            <p:ph type="sldNum" sz="quarter" idx="17"/>
          </p:nvPr>
        </p:nvSpPr>
        <p:spPr/>
        <p:txBody>
          <a:bodyPr/>
          <a:lstStyle/>
          <a:p>
            <a:r>
              <a:t>11</a:t>
            </a:r>
          </a:p>
        </p:txBody>
      </p:sp>
      <p:pic>
        <p:nvPicPr>
          <p:cNvPr id="17" name="Picture 16">
            <a:extLst>
              <a:ext uri="{FF2B5EF4-FFF2-40B4-BE49-F238E27FC236}">
                <a16:creationId xmlns:a16="http://schemas.microsoft.com/office/drawing/2014/main" id="{78428D5E-AFC3-FC6E-6FB1-3FEB2A13E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17" y="1394390"/>
            <a:ext cx="5425627" cy="4069220"/>
          </a:xfrm>
          <a:prstGeom prst="rect">
            <a:avLst/>
          </a:prstGeom>
        </p:spPr>
      </p:pic>
      <p:pic>
        <p:nvPicPr>
          <p:cNvPr id="3" name="Picture 2">
            <a:extLst>
              <a:ext uri="{FF2B5EF4-FFF2-40B4-BE49-F238E27FC236}">
                <a16:creationId xmlns:a16="http://schemas.microsoft.com/office/drawing/2014/main" id="{D9AD6E5F-0A65-102F-D015-8931841FE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553" y="1690688"/>
            <a:ext cx="5030562" cy="3772922"/>
          </a:xfrm>
          <a:prstGeom prst="rect">
            <a:avLst/>
          </a:prstGeom>
        </p:spPr>
      </p:pic>
      <p:sp>
        <p:nvSpPr>
          <p:cNvPr id="5" name="TextBox 4">
            <a:extLst>
              <a:ext uri="{FF2B5EF4-FFF2-40B4-BE49-F238E27FC236}">
                <a16:creationId xmlns:a16="http://schemas.microsoft.com/office/drawing/2014/main" id="{3A2B2D03-EDFB-C84D-F2BA-71CB605FF473}"/>
              </a:ext>
            </a:extLst>
          </p:cNvPr>
          <p:cNvSpPr txBox="1"/>
          <p:nvPr/>
        </p:nvSpPr>
        <p:spPr>
          <a:xfrm>
            <a:off x="3682913" y="251886"/>
            <a:ext cx="7814960" cy="646331"/>
          </a:xfrm>
          <a:prstGeom prst="rect">
            <a:avLst/>
          </a:prstGeom>
          <a:noFill/>
        </p:spPr>
        <p:txBody>
          <a:bodyPr wrap="none" rtlCol="0">
            <a:spAutoFit/>
          </a:bodyPr>
          <a:lstStyle/>
          <a:p>
            <a:r>
              <a:t>Because of the lack of data from you, we use the data from another course</a:t>
            </a:r>
          </a:p>
          <a:p>
            <a:r>
              <a:t>(we were hoping to merge the two datasets of you.. )</a:t>
            </a:r>
          </a:p>
        </p:txBody>
      </p:sp>
    </p:spTree>
    <p:extLst>
      <p:ext uri="{BB962C8B-B14F-4D97-AF65-F5344CB8AC3E}">
        <p14:creationId xmlns:p14="http://schemas.microsoft.com/office/powerpoint/2010/main" val="150428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99754-7FC1-84CC-88B1-DFF7C606B7A2}"/>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7BC1BDD-BD96-2A63-D322-3194B7165BBA}"/>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C09A9545-2C39-2834-D020-9DE1C081ADE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8AC25E5B-E002-CF44-0356-8BAC0A6B8E8F}"/>
              </a:ext>
            </a:extLst>
          </p:cNvPr>
          <p:cNvSpPr>
            <a:spLocks noGrp="1"/>
          </p:cNvSpPr>
          <p:nvPr>
            <p:ph type="sldNum" sz="quarter" idx="17"/>
          </p:nvPr>
        </p:nvSpPr>
        <p:spPr/>
        <p:txBody>
          <a:bodyPr/>
          <a:lstStyle/>
          <a:p>
            <a:r>
              <a:t>12</a:t>
            </a:r>
          </a:p>
        </p:txBody>
      </p:sp>
      <p:pic>
        <p:nvPicPr>
          <p:cNvPr id="17" name="Picture 16">
            <a:extLst>
              <a:ext uri="{FF2B5EF4-FFF2-40B4-BE49-F238E27FC236}">
                <a16:creationId xmlns:a16="http://schemas.microsoft.com/office/drawing/2014/main" id="{6E9E6861-C5ED-1B58-5802-E473B4707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16" y="1123274"/>
            <a:ext cx="3995123" cy="2996342"/>
          </a:xfrm>
          <a:prstGeom prst="rect">
            <a:avLst/>
          </a:prstGeom>
        </p:spPr>
      </p:pic>
      <p:pic>
        <p:nvPicPr>
          <p:cNvPr id="2" name="Picture 1">
            <a:extLst>
              <a:ext uri="{FF2B5EF4-FFF2-40B4-BE49-F238E27FC236}">
                <a16:creationId xmlns:a16="http://schemas.microsoft.com/office/drawing/2014/main" id="{B9BE6A1F-23D8-D7A0-7880-8C14C8F9C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378" y="3158327"/>
            <a:ext cx="4248469" cy="3186352"/>
          </a:xfrm>
          <a:prstGeom prst="rect">
            <a:avLst/>
          </a:prstGeom>
        </p:spPr>
      </p:pic>
      <p:pic>
        <p:nvPicPr>
          <p:cNvPr id="3" name="Picture 2">
            <a:extLst>
              <a:ext uri="{FF2B5EF4-FFF2-40B4-BE49-F238E27FC236}">
                <a16:creationId xmlns:a16="http://schemas.microsoft.com/office/drawing/2014/main" id="{9C96731A-4C9B-8DF0-47E5-67D885E37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847" y="401428"/>
            <a:ext cx="3144166" cy="2358125"/>
          </a:xfrm>
          <a:prstGeom prst="rect">
            <a:avLst/>
          </a:prstGeom>
        </p:spPr>
      </p:pic>
      <p:sp>
        <p:nvSpPr>
          <p:cNvPr id="5" name="TextBox 4">
            <a:extLst>
              <a:ext uri="{FF2B5EF4-FFF2-40B4-BE49-F238E27FC236}">
                <a16:creationId xmlns:a16="http://schemas.microsoft.com/office/drawing/2014/main" id="{1BEB043C-3884-C151-71FF-7D23801B1843}"/>
              </a:ext>
            </a:extLst>
          </p:cNvPr>
          <p:cNvSpPr txBox="1"/>
          <p:nvPr/>
        </p:nvSpPr>
        <p:spPr>
          <a:xfrm>
            <a:off x="8808565" y="2788995"/>
            <a:ext cx="2531462" cy="307777"/>
          </a:xfrm>
          <a:prstGeom prst="rect">
            <a:avLst/>
          </a:prstGeom>
          <a:noFill/>
        </p:spPr>
        <p:txBody>
          <a:bodyPr wrap="none" rtlCol="0">
            <a:spAutoFit/>
          </a:bodyPr>
          <a:lstStyle/>
          <a:p>
            <a:r>
              <a:t>Lots of data missing here, too</a:t>
            </a:r>
          </a:p>
        </p:txBody>
      </p:sp>
    </p:spTree>
    <p:extLst>
      <p:ext uri="{BB962C8B-B14F-4D97-AF65-F5344CB8AC3E}">
        <p14:creationId xmlns:p14="http://schemas.microsoft.com/office/powerpoint/2010/main" val="2923362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4C340-A7AC-AAE8-F591-DAE50A53DF7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73F34AE-58FD-07F7-B376-779B069A6B7B}"/>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9E16F7E5-4232-A256-A031-5BD45A48DF7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9DE3BE3-86DB-B122-C4DA-BAEFDC38F77F}"/>
              </a:ext>
            </a:extLst>
          </p:cNvPr>
          <p:cNvSpPr>
            <a:spLocks noGrp="1"/>
          </p:cNvSpPr>
          <p:nvPr>
            <p:ph type="sldNum" sz="quarter" idx="17"/>
          </p:nvPr>
        </p:nvSpPr>
        <p:spPr/>
        <p:txBody>
          <a:bodyPr/>
          <a:lstStyle/>
          <a:p>
            <a:r>
              <a:t>13</a:t>
            </a:r>
          </a:p>
        </p:txBody>
      </p:sp>
      <p:pic>
        <p:nvPicPr>
          <p:cNvPr id="17" name="Picture 16">
            <a:extLst>
              <a:ext uri="{FF2B5EF4-FFF2-40B4-BE49-F238E27FC236}">
                <a16:creationId xmlns:a16="http://schemas.microsoft.com/office/drawing/2014/main" id="{9DDF73FC-4BC3-7056-6520-1CCB35936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17" y="1394390"/>
            <a:ext cx="5425627" cy="4069220"/>
          </a:xfrm>
          <a:prstGeom prst="rect">
            <a:avLst/>
          </a:prstGeom>
        </p:spPr>
      </p:pic>
      <p:pic>
        <p:nvPicPr>
          <p:cNvPr id="19" name="Picture 18">
            <a:extLst>
              <a:ext uri="{FF2B5EF4-FFF2-40B4-BE49-F238E27FC236}">
                <a16:creationId xmlns:a16="http://schemas.microsoft.com/office/drawing/2014/main" id="{952E5A2D-93BA-391A-1FCE-D289B9739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387" y="1394391"/>
            <a:ext cx="5425626" cy="4069220"/>
          </a:xfrm>
          <a:prstGeom prst="rect">
            <a:avLst/>
          </a:prstGeom>
        </p:spPr>
      </p:pic>
    </p:spTree>
    <p:extLst>
      <p:ext uri="{BB962C8B-B14F-4D97-AF65-F5344CB8AC3E}">
        <p14:creationId xmlns:p14="http://schemas.microsoft.com/office/powerpoint/2010/main" val="2625442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9454-D498-7445-8DEC-EBAC977FBAE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0154AE6A-936B-BB0C-0A47-0AB8B427C3E3}"/>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83BBDC2C-AFF5-42D3-3FE3-AEB94277DDD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CA688E6-91B5-3BC4-1CCD-A86CB1EEA403}"/>
              </a:ext>
            </a:extLst>
          </p:cNvPr>
          <p:cNvSpPr>
            <a:spLocks noGrp="1"/>
          </p:cNvSpPr>
          <p:nvPr>
            <p:ph type="sldNum" sz="quarter" idx="17"/>
          </p:nvPr>
        </p:nvSpPr>
        <p:spPr/>
        <p:txBody>
          <a:bodyPr/>
          <a:lstStyle/>
          <a:p>
            <a:r>
              <a:t>14</a:t>
            </a:r>
          </a:p>
        </p:txBody>
      </p:sp>
      <p:sp>
        <p:nvSpPr>
          <p:cNvPr id="5" name="TextBox 4">
            <a:extLst>
              <a:ext uri="{FF2B5EF4-FFF2-40B4-BE49-F238E27FC236}">
                <a16:creationId xmlns:a16="http://schemas.microsoft.com/office/drawing/2014/main" id="{5658C7FA-0F23-AD05-3B00-F4215B8E36E8}"/>
              </a:ext>
            </a:extLst>
          </p:cNvPr>
          <p:cNvSpPr txBox="1"/>
          <p:nvPr/>
        </p:nvSpPr>
        <p:spPr>
          <a:xfrm>
            <a:off x="833024" y="1912946"/>
            <a:ext cx="9298304" cy="1077218"/>
          </a:xfrm>
          <a:prstGeom prst="rect">
            <a:avLst/>
          </a:prstGeom>
          <a:noFill/>
        </p:spPr>
        <p:txBody>
          <a:bodyPr wrap="square" rtlCol="0">
            <a:spAutoFit/>
          </a:bodyPr>
          <a:lstStyle/>
          <a:p>
            <a:r>
              <a:t>We could also look at the distribution of species, but the data was too inconsistent and many were missing.</a:t>
            </a:r>
          </a:p>
          <a:p>
            <a:r>
              <a:t>We will continue to look at this in the exercise.</a:t>
            </a:r>
          </a:p>
        </p:txBody>
      </p:sp>
    </p:spTree>
    <p:extLst>
      <p:ext uri="{BB962C8B-B14F-4D97-AF65-F5344CB8AC3E}">
        <p14:creationId xmlns:p14="http://schemas.microsoft.com/office/powerpoint/2010/main" val="1923950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3156-4868-0535-90FB-A287F87A750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244AC7F-10CB-BF9F-D9AD-C9C4809D63FF}"/>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D734C595-EEC5-3E8A-4978-CD8C3EA11A18}"/>
              </a:ext>
            </a:extLst>
          </p:cNvPr>
          <p:cNvSpPr>
            <a:spLocks noGrp="1"/>
          </p:cNvSpPr>
          <p:nvPr>
            <p:ph type="body" sz="quarter" idx="14"/>
          </p:nvPr>
        </p:nvSpPr>
        <p:spPr>
          <a:xfrm>
            <a:off x="442913" y="1881188"/>
            <a:ext cx="8538402" cy="4319587"/>
          </a:xfrm>
        </p:spPr>
        <p:txBody>
          <a:bodyPr/>
          <a:lstStyle/>
          <a:p>
            <a:pPr marL="0" indent="0">
              <a:buNone/>
            </a:pPr>
            <a:r>
              <a:rPr dirty="0"/>
              <a:t>Summary </a:t>
            </a:r>
            <a:endParaRPr lang="de-DE" dirty="0"/>
          </a:p>
          <a:p>
            <a:endParaRPr lang="en-US" dirty="0"/>
          </a:p>
          <a:p>
            <a:r>
              <a:rPr dirty="0"/>
              <a:t>The human factor plays a very significant role (who measures how accurately) </a:t>
            </a:r>
            <a:endParaRPr lang="de-DE" dirty="0"/>
          </a:p>
          <a:p>
            <a:r>
              <a:rPr dirty="0"/>
              <a:t>Plot selection has an extremely high influence </a:t>
            </a:r>
            <a:endParaRPr lang="de-DE" dirty="0"/>
          </a:p>
          <a:p>
            <a:r>
              <a:rPr dirty="0"/>
              <a:t>Different measuring instruments and techniques produce more accurate or less accurate results (angle count sampling)</a:t>
            </a:r>
          </a:p>
        </p:txBody>
      </p:sp>
      <p:sp>
        <p:nvSpPr>
          <p:cNvPr id="4" name="Datumsplatzhalter 3">
            <a:extLst>
              <a:ext uri="{FF2B5EF4-FFF2-40B4-BE49-F238E27FC236}">
                <a16:creationId xmlns:a16="http://schemas.microsoft.com/office/drawing/2014/main" id="{8DFB4736-5123-5B47-5D2F-8FA5BA118C14}"/>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8B2D03A-EF5D-2C8C-1506-78CF604A0309}"/>
              </a:ext>
            </a:extLst>
          </p:cNvPr>
          <p:cNvSpPr>
            <a:spLocks noGrp="1"/>
          </p:cNvSpPr>
          <p:nvPr>
            <p:ph type="sldNum" sz="quarter" idx="17"/>
          </p:nvPr>
        </p:nvSpPr>
        <p:spPr/>
        <p:txBody>
          <a:bodyPr/>
          <a:lstStyle/>
          <a:p>
            <a:r>
              <a:t>15</a:t>
            </a:r>
          </a:p>
        </p:txBody>
      </p:sp>
    </p:spTree>
    <p:extLst>
      <p:ext uri="{BB962C8B-B14F-4D97-AF65-F5344CB8AC3E}">
        <p14:creationId xmlns:p14="http://schemas.microsoft.com/office/powerpoint/2010/main" val="1362972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B5C3C-C3C9-E39F-0195-E88500BA2C4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3D5B4599-A4F7-9C8A-DC51-306FD02EB8B6}"/>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6D4B0FE7-E88F-3389-EE09-538A64E37C77}"/>
              </a:ext>
            </a:extLst>
          </p:cNvPr>
          <p:cNvSpPr>
            <a:spLocks noGrp="1"/>
          </p:cNvSpPr>
          <p:nvPr>
            <p:ph type="body" sz="quarter" idx="14"/>
          </p:nvPr>
        </p:nvSpPr>
        <p:spPr>
          <a:xfrm>
            <a:off x="442913" y="1881188"/>
            <a:ext cx="8538402" cy="4319587"/>
          </a:xfrm>
        </p:spPr>
        <p:txBody>
          <a:bodyPr/>
          <a:lstStyle/>
          <a:p>
            <a:pPr marL="0" indent="0">
              <a:buNone/>
            </a:pPr>
            <a:r>
              <a:rPr dirty="0"/>
              <a:t>Summary </a:t>
            </a:r>
            <a:endParaRPr lang="de-DE" dirty="0"/>
          </a:p>
          <a:p>
            <a:r>
              <a:rPr dirty="0"/>
              <a:t>The human factor plays a very significant role (who measures how accurately) </a:t>
            </a:r>
            <a:endParaRPr lang="de-DE" dirty="0"/>
          </a:p>
          <a:p>
            <a:r>
              <a:rPr dirty="0"/>
              <a:t>Plot selection has an extremely high influence </a:t>
            </a:r>
            <a:endParaRPr lang="de-DE" dirty="0"/>
          </a:p>
          <a:p>
            <a:r>
              <a:rPr dirty="0"/>
              <a:t>Different measuring instruments and techniques produce more accurate or less accurate results (angle count sampling) </a:t>
            </a:r>
            <a:endParaRPr lang="de-DE" dirty="0"/>
          </a:p>
          <a:p>
            <a:endParaRPr lang="en-US" dirty="0"/>
          </a:p>
          <a:p>
            <a:r>
              <a:rPr dirty="0"/>
              <a:t>And it takes forever</a:t>
            </a:r>
          </a:p>
        </p:txBody>
      </p:sp>
      <p:sp>
        <p:nvSpPr>
          <p:cNvPr id="4" name="Datumsplatzhalter 3">
            <a:extLst>
              <a:ext uri="{FF2B5EF4-FFF2-40B4-BE49-F238E27FC236}">
                <a16:creationId xmlns:a16="http://schemas.microsoft.com/office/drawing/2014/main" id="{BC88C02B-54B5-3D74-5911-EFCA4CF73FF1}"/>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F0D1713-D946-ADE6-74A9-C215186C6EE4}"/>
              </a:ext>
            </a:extLst>
          </p:cNvPr>
          <p:cNvSpPr>
            <a:spLocks noGrp="1"/>
          </p:cNvSpPr>
          <p:nvPr>
            <p:ph type="sldNum" sz="quarter" idx="17"/>
          </p:nvPr>
        </p:nvSpPr>
        <p:spPr/>
        <p:txBody>
          <a:bodyPr/>
          <a:lstStyle/>
          <a:p>
            <a:r>
              <a:t>16</a:t>
            </a:r>
          </a:p>
        </p:txBody>
      </p:sp>
      <p:pic>
        <p:nvPicPr>
          <p:cNvPr id="2" name="Picture 2" descr="Spongebob Years Later GIFs | Tenor">
            <a:extLst>
              <a:ext uri="{FF2B5EF4-FFF2-40B4-BE49-F238E27FC236}">
                <a16:creationId xmlns:a16="http://schemas.microsoft.com/office/drawing/2014/main" id="{9BD34372-861E-D617-85E9-25B46C60D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9368" y="4213290"/>
            <a:ext cx="1612746" cy="9749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39CDD5-7101-DC91-0DAF-716EE8F38B64}"/>
              </a:ext>
            </a:extLst>
          </p:cNvPr>
          <p:cNvSpPr txBox="1"/>
          <p:nvPr/>
        </p:nvSpPr>
        <p:spPr>
          <a:xfrm>
            <a:off x="2559024" y="5283518"/>
            <a:ext cx="1401051" cy="184666"/>
          </a:xfrm>
          <a:prstGeom prst="rect">
            <a:avLst/>
          </a:prstGeom>
          <a:noFill/>
        </p:spPr>
        <p:txBody>
          <a:bodyPr wrap="square">
            <a:spAutoFit/>
          </a:bodyPr>
          <a:lstStyle/>
          <a:p>
            <a:r>
              <a:rPr lang="en-US" sz="200" dirty="0"/>
              <a:t>https://</a:t>
            </a:r>
            <a:r>
              <a:rPr lang="en-US" sz="200" dirty="0" err="1"/>
              <a:t>www.google.com</a:t>
            </a:r>
            <a:r>
              <a:rPr lang="en-US" sz="200" dirty="0"/>
              <a:t>/</a:t>
            </a:r>
            <a:r>
              <a:rPr lang="en-US" sz="200" dirty="0" err="1"/>
              <a:t>url?sa</a:t>
            </a:r>
            <a:r>
              <a:rPr lang="en-US" sz="200" dirty="0"/>
              <a:t>=</a:t>
            </a:r>
            <a:r>
              <a:rPr lang="en-US" sz="200" dirty="0" err="1"/>
              <a:t>i&amp;url</a:t>
            </a:r>
            <a:r>
              <a:rPr lang="en-US" sz="200" dirty="0"/>
              <a:t>=https%3A%2F%2Ftenor.com%2Fsearch%2Fspongebob-years-later-gifs&amp;psig=AOvVaw1bIrcWPag6Y2eXiAIPscSp&amp;ust=1731416038489000&amp;source=</a:t>
            </a:r>
            <a:r>
              <a:rPr lang="en-US" sz="200" dirty="0" err="1"/>
              <a:t>images&amp;cd</a:t>
            </a:r>
            <a:r>
              <a:rPr lang="en-US" sz="200" dirty="0"/>
              <a:t>=</a:t>
            </a:r>
            <a:r>
              <a:rPr lang="en-US" sz="200" dirty="0" err="1"/>
              <a:t>vfe&amp;opi</a:t>
            </a:r>
            <a:r>
              <a:rPr lang="en-US" sz="200" dirty="0"/>
              <a:t>=89978449&amp;ved=0CBQQjRxqFwoTCNj35sKp1IkDFQAAAAAdAAAAABAE</a:t>
            </a:r>
          </a:p>
        </p:txBody>
      </p:sp>
    </p:spTree>
    <p:extLst>
      <p:ext uri="{BB962C8B-B14F-4D97-AF65-F5344CB8AC3E}">
        <p14:creationId xmlns:p14="http://schemas.microsoft.com/office/powerpoint/2010/main" val="372815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58F2A-F261-32F1-AFC2-B9EF1EBD89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0E99DC5-972B-7623-9EFD-EDAA64180BFB}"/>
              </a:ext>
            </a:extLst>
          </p:cNvPr>
          <p:cNvSpPr>
            <a:spLocks noGrp="1"/>
          </p:cNvSpPr>
          <p:nvPr>
            <p:ph type="title"/>
          </p:nvPr>
        </p:nvSpPr>
        <p:spPr/>
        <p:txBody>
          <a:bodyPr/>
          <a:lstStyle/>
          <a:p>
            <a:r>
              <a:t>Introduction of sampling uncertainty</a:t>
            </a:r>
          </a:p>
        </p:txBody>
      </p:sp>
      <p:sp>
        <p:nvSpPr>
          <p:cNvPr id="3" name="Textplatzhalter 2">
            <a:extLst>
              <a:ext uri="{FF2B5EF4-FFF2-40B4-BE49-F238E27FC236}">
                <a16:creationId xmlns:a16="http://schemas.microsoft.com/office/drawing/2014/main" id="{6CBB0B13-6630-81D5-D251-7E7766040982}"/>
              </a:ext>
            </a:extLst>
          </p:cNvPr>
          <p:cNvSpPr>
            <a:spLocks noGrp="1"/>
          </p:cNvSpPr>
          <p:nvPr>
            <p:ph type="body" idx="1"/>
          </p:nvPr>
        </p:nvSpPr>
        <p:spPr/>
        <p:txBody>
          <a:bodyPr/>
          <a:lstStyle/>
          <a:p>
            <a:r>
              <a:t>What do you generally have to pay attention to?</a:t>
            </a:r>
          </a:p>
        </p:txBody>
      </p:sp>
      <p:sp>
        <p:nvSpPr>
          <p:cNvPr id="4" name="Datumsplatzhalter 3">
            <a:extLst>
              <a:ext uri="{FF2B5EF4-FFF2-40B4-BE49-F238E27FC236}">
                <a16:creationId xmlns:a16="http://schemas.microsoft.com/office/drawing/2014/main" id="{97551743-1BD5-EA6D-BE2B-413F8E65A8BC}"/>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4F8958B3-1AFF-E283-37BF-A649C571AFC0}"/>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B242D1E6-34DC-C6C5-70EF-645AD9C40F84}"/>
              </a:ext>
            </a:extLst>
          </p:cNvPr>
          <p:cNvSpPr>
            <a:spLocks noGrp="1"/>
          </p:cNvSpPr>
          <p:nvPr>
            <p:ph type="sldNum" sz="quarter" idx="12"/>
          </p:nvPr>
        </p:nvSpPr>
        <p:spPr/>
        <p:txBody>
          <a:bodyPr/>
          <a:lstStyle/>
          <a:p>
            <a:r>
              <a:t>17</a:t>
            </a:r>
          </a:p>
        </p:txBody>
      </p:sp>
    </p:spTree>
    <p:extLst>
      <p:ext uri="{BB962C8B-B14F-4D97-AF65-F5344CB8AC3E}">
        <p14:creationId xmlns:p14="http://schemas.microsoft.com/office/powerpoint/2010/main" val="2264061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0CC85-6069-79F2-FB20-C6CC8082418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C9B039E-63E6-A52B-B399-E1E5002D2063}"/>
              </a:ext>
            </a:extLst>
          </p:cNvPr>
          <p:cNvSpPr>
            <a:spLocks noGrp="1"/>
          </p:cNvSpPr>
          <p:nvPr>
            <p:ph type="title"/>
          </p:nvPr>
        </p:nvSpPr>
        <p:spPr/>
        <p:txBody>
          <a:bodyPr/>
          <a:lstStyle/>
          <a:p>
            <a:r>
              <a:t>definition</a:t>
            </a:r>
          </a:p>
        </p:txBody>
      </p:sp>
      <p:sp>
        <p:nvSpPr>
          <p:cNvPr id="8" name="Inhaltsplatzhalter 7">
            <a:extLst>
              <a:ext uri="{FF2B5EF4-FFF2-40B4-BE49-F238E27FC236}">
                <a16:creationId xmlns:a16="http://schemas.microsoft.com/office/drawing/2014/main" id="{39845CBB-FEE3-06B4-63CA-5F84CB44F1BF}"/>
              </a:ext>
            </a:extLst>
          </p:cNvPr>
          <p:cNvSpPr>
            <a:spLocks noGrp="1"/>
          </p:cNvSpPr>
          <p:nvPr>
            <p:ph type="body" sz="quarter" idx="14"/>
          </p:nvPr>
        </p:nvSpPr>
        <p:spPr>
          <a:xfrm>
            <a:off x="441151" y="1027906"/>
            <a:ext cx="6481762" cy="4319587"/>
          </a:xfrm>
        </p:spPr>
        <p:txBody>
          <a:bodyPr/>
          <a:lstStyle/>
          <a:p>
            <a:r>
              <a:t>Why don’t we record the entire tree population?</a:t>
            </a:r>
          </a:p>
        </p:txBody>
      </p:sp>
      <p:sp>
        <p:nvSpPr>
          <p:cNvPr id="4" name="Datumsplatzhalter 3">
            <a:extLst>
              <a:ext uri="{FF2B5EF4-FFF2-40B4-BE49-F238E27FC236}">
                <a16:creationId xmlns:a16="http://schemas.microsoft.com/office/drawing/2014/main" id="{421C129D-ED53-603B-FB74-A59F334DF7C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8B2E1D6-26EA-50C5-70F1-01F6711B09D6}"/>
              </a:ext>
            </a:extLst>
          </p:cNvPr>
          <p:cNvSpPr>
            <a:spLocks noGrp="1"/>
          </p:cNvSpPr>
          <p:nvPr>
            <p:ph type="sldNum" sz="quarter" idx="17"/>
          </p:nvPr>
        </p:nvSpPr>
        <p:spPr/>
        <p:txBody>
          <a:bodyPr/>
          <a:lstStyle/>
          <a:p>
            <a:r>
              <a:t>18</a:t>
            </a:r>
          </a:p>
        </p:txBody>
      </p:sp>
      <p:pic>
        <p:nvPicPr>
          <p:cNvPr id="1026" name="Picture 2" descr="Langfristige Waldbeobachtung: Einführung in die BWI3 - waldwissen.net">
            <a:extLst>
              <a:ext uri="{FF2B5EF4-FFF2-40B4-BE49-F238E27FC236}">
                <a16:creationId xmlns:a16="http://schemas.microsoft.com/office/drawing/2014/main" id="{9F5747DC-438B-DF50-B5FD-BB4EECDD6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7" y="286100"/>
            <a:ext cx="4814853" cy="4124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63EAE-703B-4C5C-3333-2A8E90AFA140}"/>
              </a:ext>
            </a:extLst>
          </p:cNvPr>
          <p:cNvSpPr txBox="1"/>
          <p:nvPr/>
        </p:nvSpPr>
        <p:spPr>
          <a:xfrm>
            <a:off x="7640562" y="4303102"/>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=https%3A%2F%2Fwww.waldwissen.net%2Fde%2Ftechnik-und-planung%2Fwaldinventur%2Feinfuehrung-in-die-bwi3&amp;psig=AOvVaw3cej_rHtZPczaRHe_6ljko&amp;ust=1731404386150000&amp;source=</a:t>
            </a:r>
            <a:r>
              <a:rPr lang="en-US" sz="400" dirty="0" err="1"/>
              <a:t>images&amp;cd</a:t>
            </a:r>
            <a:r>
              <a:rPr lang="en-US" sz="400" dirty="0"/>
              <a:t>=</a:t>
            </a:r>
            <a:r>
              <a:rPr lang="en-US" sz="400" dirty="0" err="1"/>
              <a:t>vfe&amp;opi</a:t>
            </a:r>
            <a:r>
              <a:rPr lang="en-US" sz="400" dirty="0"/>
              <a:t>=89978449&amp;ved=0CBQQjRxqFwoTCOjM7Iz-04kDFQAAAAAdAAAAABAE</a:t>
            </a:r>
          </a:p>
        </p:txBody>
      </p:sp>
    </p:spTree>
    <p:extLst>
      <p:ext uri="{BB962C8B-B14F-4D97-AF65-F5344CB8AC3E}">
        <p14:creationId xmlns:p14="http://schemas.microsoft.com/office/powerpoint/2010/main" val="4199083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015FB-B588-5CDE-52B8-BEA4BBE0690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2B6FD7A-5877-202B-2A2C-B98DA4195725}"/>
              </a:ext>
            </a:extLst>
          </p:cNvPr>
          <p:cNvSpPr>
            <a:spLocks noGrp="1"/>
          </p:cNvSpPr>
          <p:nvPr>
            <p:ph type="title"/>
          </p:nvPr>
        </p:nvSpPr>
        <p:spPr/>
        <p:txBody>
          <a:bodyPr/>
          <a:lstStyle/>
          <a:p>
            <a:r>
              <a:t>definition</a:t>
            </a:r>
          </a:p>
        </p:txBody>
      </p:sp>
      <p:sp>
        <p:nvSpPr>
          <p:cNvPr id="8" name="Inhaltsplatzhalter 7">
            <a:extLst>
              <a:ext uri="{FF2B5EF4-FFF2-40B4-BE49-F238E27FC236}">
                <a16:creationId xmlns:a16="http://schemas.microsoft.com/office/drawing/2014/main" id="{ECD9E1EA-A007-5CAE-F244-C2D6816ED6E9}"/>
              </a:ext>
            </a:extLst>
          </p:cNvPr>
          <p:cNvSpPr>
            <a:spLocks noGrp="1"/>
          </p:cNvSpPr>
          <p:nvPr>
            <p:ph type="body" sz="quarter" idx="14"/>
          </p:nvPr>
        </p:nvSpPr>
        <p:spPr>
          <a:xfrm>
            <a:off x="441151" y="1027906"/>
            <a:ext cx="6481762" cy="4319587"/>
          </a:xfrm>
        </p:spPr>
        <p:txBody>
          <a:bodyPr/>
          <a:lstStyle/>
          <a:p>
            <a:r>
              <a:t>Why don’t we record the entire tree population?</a:t>
            </a:r>
          </a:p>
        </p:txBody>
      </p:sp>
      <p:sp>
        <p:nvSpPr>
          <p:cNvPr id="4" name="Datumsplatzhalter 3">
            <a:extLst>
              <a:ext uri="{FF2B5EF4-FFF2-40B4-BE49-F238E27FC236}">
                <a16:creationId xmlns:a16="http://schemas.microsoft.com/office/drawing/2014/main" id="{AC865973-B39F-F0AC-9CDC-CAB8FEDD2301}"/>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3E0785D-1BAE-C01D-CCB1-665B8DA1A019}"/>
              </a:ext>
            </a:extLst>
          </p:cNvPr>
          <p:cNvSpPr>
            <a:spLocks noGrp="1"/>
          </p:cNvSpPr>
          <p:nvPr>
            <p:ph type="sldNum" sz="quarter" idx="17"/>
          </p:nvPr>
        </p:nvSpPr>
        <p:spPr/>
        <p:txBody>
          <a:bodyPr/>
          <a:lstStyle/>
          <a:p>
            <a:r>
              <a:t>19</a:t>
            </a:r>
          </a:p>
        </p:txBody>
      </p:sp>
      <p:pic>
        <p:nvPicPr>
          <p:cNvPr id="1026" name="Picture 2" descr="Langfristige Waldbeobachtung: Einführung in die BWI3 - waldwissen.net">
            <a:extLst>
              <a:ext uri="{FF2B5EF4-FFF2-40B4-BE49-F238E27FC236}">
                <a16:creationId xmlns:a16="http://schemas.microsoft.com/office/drawing/2014/main" id="{E703CE23-A8F8-00D3-4EEC-381AED84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7" y="286100"/>
            <a:ext cx="4814853" cy="4124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D1BF21-B827-C5F1-7357-A79174E37BC0}"/>
              </a:ext>
            </a:extLst>
          </p:cNvPr>
          <p:cNvSpPr txBox="1"/>
          <p:nvPr/>
        </p:nvSpPr>
        <p:spPr>
          <a:xfrm>
            <a:off x="7640562" y="4303102"/>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=https%3A%2F%2Fwww.waldwissen.net%2Fde%2Ftechnik-und-planung%2Fwaldinventur%2Feinfuehrung-in-die-bwi3&amp;psig=AOvVaw3cej_rHtZPczaRHe_6ljko&amp;ust=1731404386150000&amp;source=</a:t>
            </a:r>
            <a:r>
              <a:rPr lang="en-US" sz="400" dirty="0" err="1"/>
              <a:t>images&amp;cd</a:t>
            </a:r>
            <a:r>
              <a:rPr lang="en-US" sz="400" dirty="0"/>
              <a:t>=</a:t>
            </a:r>
            <a:r>
              <a:rPr lang="en-US" sz="400" dirty="0" err="1"/>
              <a:t>vfe&amp;opi</a:t>
            </a:r>
            <a:r>
              <a:rPr lang="en-US" sz="400" dirty="0"/>
              <a:t>=89978449&amp;ved=0CBQQjRxqFwoTCOjM7Iz-04kDFQAAAAAdAAAAABAE</a:t>
            </a:r>
          </a:p>
        </p:txBody>
      </p:sp>
      <p:pic>
        <p:nvPicPr>
          <p:cNvPr id="3" name="Picture 2" descr="A Page of The Best Money Memes!">
            <a:extLst>
              <a:ext uri="{FF2B5EF4-FFF2-40B4-BE49-F238E27FC236}">
                <a16:creationId xmlns:a16="http://schemas.microsoft.com/office/drawing/2014/main" id="{292F086E-193A-7479-0819-34CCBEB88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354" y="3616483"/>
            <a:ext cx="3273137" cy="22621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547F2-BD89-476E-E2AE-B1FD430233EE}"/>
              </a:ext>
            </a:extLst>
          </p:cNvPr>
          <p:cNvSpPr txBox="1"/>
          <p:nvPr/>
        </p:nvSpPr>
        <p:spPr>
          <a:xfrm>
            <a:off x="1149927" y="2840304"/>
            <a:ext cx="4724370" cy="369332"/>
          </a:xfrm>
          <a:prstGeom prst="rect">
            <a:avLst/>
          </a:prstGeom>
          <a:noFill/>
        </p:spPr>
        <p:txBody>
          <a:bodyPr wrap="none" rtlCol="0">
            <a:spAutoFit/>
          </a:bodyPr>
          <a:lstStyle/>
          <a:p>
            <a:r>
              <a:t>It would simply be too time-consuming and expensive</a:t>
            </a:r>
          </a:p>
        </p:txBody>
      </p:sp>
    </p:spTree>
    <p:extLst>
      <p:ext uri="{BB962C8B-B14F-4D97-AF65-F5344CB8AC3E}">
        <p14:creationId xmlns:p14="http://schemas.microsoft.com/office/powerpoint/2010/main" val="20366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EFB41D-A683-97AB-C9F1-E04AD01BA5CA}"/>
              </a:ext>
            </a:extLst>
          </p:cNvPr>
          <p:cNvSpPr>
            <a:spLocks noGrp="1"/>
          </p:cNvSpPr>
          <p:nvPr>
            <p:ph type="title"/>
          </p:nvPr>
        </p:nvSpPr>
        <p:spPr/>
        <p:txBody>
          <a:bodyPr/>
          <a:lstStyle/>
          <a:p>
            <a:r>
              <a:t>Agenda What's happening today</a:t>
            </a:r>
          </a:p>
        </p:txBody>
      </p:sp>
      <p:sp>
        <p:nvSpPr>
          <p:cNvPr id="3" name="Inhaltsplatzhalter 2">
            <a:extLst>
              <a:ext uri="{FF2B5EF4-FFF2-40B4-BE49-F238E27FC236}">
                <a16:creationId xmlns:a16="http://schemas.microsoft.com/office/drawing/2014/main" id="{61C53E38-3239-B069-D1EE-C77CD7131D55}"/>
              </a:ext>
            </a:extLst>
          </p:cNvPr>
          <p:cNvSpPr>
            <a:spLocks noGrp="1"/>
          </p:cNvSpPr>
          <p:nvPr>
            <p:ph type="body" sz="quarter" idx="13"/>
          </p:nvPr>
        </p:nvSpPr>
        <p:spPr/>
        <p:txBody>
          <a:bodyPr/>
          <a:lstStyle/>
          <a:p>
            <a:r>
              <a:rPr dirty="0"/>
              <a:t>1. Review of last week's inventory </a:t>
            </a:r>
            <a:endParaRPr lang="de-DE" dirty="0"/>
          </a:p>
          <a:p>
            <a:r>
              <a:rPr dirty="0"/>
              <a:t>2. Introduction to sampling uncertainty </a:t>
            </a:r>
            <a:endParaRPr lang="de-DE" dirty="0"/>
          </a:p>
          <a:p>
            <a:r>
              <a:rPr dirty="0"/>
              <a:t>3. Transition to the exercise in R</a:t>
            </a:r>
          </a:p>
        </p:txBody>
      </p:sp>
      <p:sp>
        <p:nvSpPr>
          <p:cNvPr id="4" name="Datumsplatzhalter 3">
            <a:extLst>
              <a:ext uri="{FF2B5EF4-FFF2-40B4-BE49-F238E27FC236}">
                <a16:creationId xmlns:a16="http://schemas.microsoft.com/office/drawing/2014/main" id="{F6224570-0403-1B14-DD7F-CBECDA237087}"/>
              </a:ext>
              <a:ext uri="{C183D7F6-B498-43B3-948B-1728B52AA6E4}">
                <adec:decorative xmlns:adec="http://schemas.microsoft.com/office/drawing/2017/decorative" val="1"/>
              </a:ext>
            </a:extLst>
          </p:cNvPr>
          <p:cNvSpPr>
            <a:spLocks noGrp="1"/>
          </p:cNvSpPr>
          <p:nvPr>
            <p:ph type="dt" sz="half" idx="14"/>
          </p:nvPr>
        </p:nvSpPr>
        <p:spPr/>
        <p:txBody>
          <a:bodyPr/>
          <a:lstStyle/>
          <a:p>
            <a:r>
              <a:t>November 12, 2024</a:t>
            </a:r>
          </a:p>
        </p:txBody>
      </p:sp>
      <p:sp>
        <p:nvSpPr>
          <p:cNvPr id="5" name="Fußzeilenplatzhalter 4">
            <a:extLst>
              <a:ext uri="{FF2B5EF4-FFF2-40B4-BE49-F238E27FC236}">
                <a16:creationId xmlns:a16="http://schemas.microsoft.com/office/drawing/2014/main" id="{BD0F24E9-FBBC-46D2-68EB-9AF487CA5B1D}"/>
              </a:ext>
              <a:ext uri="{C183D7F6-B498-43B3-948B-1728B52AA6E4}">
                <adec:decorative xmlns:adec="http://schemas.microsoft.com/office/drawing/2017/decorative" val="1"/>
              </a:ext>
            </a:extLst>
          </p:cNvPr>
          <p:cNvSpPr>
            <a:spLocks noGrp="1"/>
          </p:cNvSpPr>
          <p:nvPr>
            <p:ph type="ftr" sz="quarter" idx="15"/>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919508C7-EEB5-FB9B-F47A-575D7B130E27}"/>
              </a:ext>
              <a:ext uri="{C183D7F6-B498-43B3-948B-1728B52AA6E4}">
                <adec:decorative xmlns:adec="http://schemas.microsoft.com/office/drawing/2017/decorative" val="0"/>
              </a:ext>
            </a:extLst>
          </p:cNvPr>
          <p:cNvSpPr>
            <a:spLocks noGrp="1"/>
          </p:cNvSpPr>
          <p:nvPr>
            <p:ph type="sldNum" sz="quarter" idx="16"/>
          </p:nvPr>
        </p:nvSpPr>
        <p:spPr/>
        <p:txBody>
          <a:bodyPr/>
          <a:lstStyle/>
          <a:p>
            <a:r>
              <a:t>2</a:t>
            </a:r>
          </a:p>
        </p:txBody>
      </p:sp>
      <p:graphicFrame>
        <p:nvGraphicFramePr>
          <p:cNvPr id="7" name="Diagram 6">
            <a:extLst>
              <a:ext uri="{FF2B5EF4-FFF2-40B4-BE49-F238E27FC236}">
                <a16:creationId xmlns:a16="http://schemas.microsoft.com/office/drawing/2014/main" id="{8A9086A2-840B-E028-4B95-1D3B20BF28EC}"/>
              </a:ext>
            </a:extLst>
          </p:cNvPr>
          <p:cNvGraphicFramePr/>
          <p:nvPr>
            <p:extLst>
              <p:ext uri="{D42A27DB-BD31-4B8C-83A1-F6EECF244321}">
                <p14:modId xmlns:p14="http://schemas.microsoft.com/office/powerpoint/2010/main" val="663242759"/>
              </p:ext>
            </p:extLst>
          </p:nvPr>
        </p:nvGraphicFramePr>
        <p:xfrm>
          <a:off x="2032000" y="3429000"/>
          <a:ext cx="812800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4620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78D9F-8565-7CD9-00D7-181242178E1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8574005-A5BF-1B34-667F-B22DB8037B06}"/>
              </a:ext>
            </a:extLst>
          </p:cNvPr>
          <p:cNvSpPr>
            <a:spLocks noGrp="1"/>
          </p:cNvSpPr>
          <p:nvPr>
            <p:ph type="title"/>
          </p:nvPr>
        </p:nvSpPr>
        <p:spPr/>
        <p:txBody>
          <a:bodyPr/>
          <a:lstStyle/>
          <a:p>
            <a:r>
              <a:t>definition</a:t>
            </a:r>
          </a:p>
        </p:txBody>
      </p:sp>
      <p:sp>
        <p:nvSpPr>
          <p:cNvPr id="8" name="Inhaltsplatzhalter 7">
            <a:extLst>
              <a:ext uri="{FF2B5EF4-FFF2-40B4-BE49-F238E27FC236}">
                <a16:creationId xmlns:a16="http://schemas.microsoft.com/office/drawing/2014/main" id="{0B47CC21-0870-30F8-BA14-2A75B1AD0369}"/>
              </a:ext>
            </a:extLst>
          </p:cNvPr>
          <p:cNvSpPr>
            <a:spLocks noGrp="1"/>
          </p:cNvSpPr>
          <p:nvPr>
            <p:ph type="body" sz="quarter" idx="14"/>
          </p:nvPr>
        </p:nvSpPr>
        <p:spPr>
          <a:xfrm>
            <a:off x="441151" y="1027906"/>
            <a:ext cx="6481762" cy="4319587"/>
          </a:xfrm>
        </p:spPr>
        <p:txBody>
          <a:bodyPr/>
          <a:lstStyle/>
          <a:p>
            <a:r>
              <a:rPr dirty="0"/>
              <a:t>Sampling uncertainty describes the uncertainties that result from using samples instead of full surveys. </a:t>
            </a:r>
            <a:r>
              <a:rPr lang="de-DE" dirty="0">
                <a:sym typeface="Wingdings" pitchFamily="2" charset="2"/>
              </a:rPr>
              <a:t></a:t>
            </a:r>
            <a:r>
              <a:rPr dirty="0"/>
              <a:t> what we did in the field!</a:t>
            </a:r>
          </a:p>
          <a:p>
            <a:endParaRPr dirty="0"/>
          </a:p>
          <a:p>
            <a:r>
              <a:rPr dirty="0"/>
              <a:t>Relevance for the forest inventory: complete recording is almost impossible or very time-consuming! </a:t>
            </a:r>
          </a:p>
          <a:p>
            <a:pPr marL="0" indent="0">
              <a:buNone/>
            </a:pPr>
            <a:endParaRPr lang="de-DE" dirty="0"/>
          </a:p>
        </p:txBody>
      </p:sp>
      <p:sp>
        <p:nvSpPr>
          <p:cNvPr id="4" name="Datumsplatzhalter 3">
            <a:extLst>
              <a:ext uri="{FF2B5EF4-FFF2-40B4-BE49-F238E27FC236}">
                <a16:creationId xmlns:a16="http://schemas.microsoft.com/office/drawing/2014/main" id="{4080C45C-FD63-8017-5FDC-29B842AD76CE}"/>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3AF2A942-6249-5646-26CA-BCFB9740A79F}"/>
              </a:ext>
            </a:extLst>
          </p:cNvPr>
          <p:cNvSpPr>
            <a:spLocks noGrp="1"/>
          </p:cNvSpPr>
          <p:nvPr>
            <p:ph type="sldNum" sz="quarter" idx="17"/>
          </p:nvPr>
        </p:nvSpPr>
        <p:spPr/>
        <p:txBody>
          <a:bodyPr/>
          <a:lstStyle/>
          <a:p>
            <a:r>
              <a:t>20</a:t>
            </a:r>
          </a:p>
        </p:txBody>
      </p:sp>
      <p:pic>
        <p:nvPicPr>
          <p:cNvPr id="1026" name="Picture 2" descr="Langfristige Waldbeobachtung: Einführung in die BWI3 - waldwissen.net">
            <a:extLst>
              <a:ext uri="{FF2B5EF4-FFF2-40B4-BE49-F238E27FC236}">
                <a16:creationId xmlns:a16="http://schemas.microsoft.com/office/drawing/2014/main" id="{928B32F4-F8FB-7E6C-145C-138BEC2CF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7" y="286100"/>
            <a:ext cx="4814853" cy="4124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285348-2F05-C5CB-70DC-F5373ACC20A2}"/>
              </a:ext>
            </a:extLst>
          </p:cNvPr>
          <p:cNvSpPr txBox="1"/>
          <p:nvPr/>
        </p:nvSpPr>
        <p:spPr>
          <a:xfrm>
            <a:off x="7640562" y="4303102"/>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=https%3A%2F%2Fwww.waldwissen.net%2Fde%2Ftechnik-und-planung%2Fwaldinventur%2Feinfuehrung-in-die-bwi3&amp;psig=AOvVaw3cej_rHtZPczaRHe_6ljko&amp;ust=1731404386150000&amp;source=</a:t>
            </a:r>
            <a:r>
              <a:rPr lang="en-US" sz="400" dirty="0" err="1"/>
              <a:t>images&amp;cd</a:t>
            </a:r>
            <a:r>
              <a:rPr lang="en-US" sz="400" dirty="0"/>
              <a:t>=</a:t>
            </a:r>
            <a:r>
              <a:rPr lang="en-US" sz="400" dirty="0" err="1"/>
              <a:t>vfe&amp;opi</a:t>
            </a:r>
            <a:r>
              <a:rPr lang="en-US" sz="400" dirty="0"/>
              <a:t>=89978449&amp;ved=0CBQQjRxqFwoTCOjM7Iz-04kDFQAAAAAdAAAAABAE</a:t>
            </a:r>
          </a:p>
        </p:txBody>
      </p:sp>
    </p:spTree>
    <p:extLst>
      <p:ext uri="{BB962C8B-B14F-4D97-AF65-F5344CB8AC3E}">
        <p14:creationId xmlns:p14="http://schemas.microsoft.com/office/powerpoint/2010/main" val="54944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582E-4617-74AF-6A4F-10BD99FB944F}"/>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0ADE71A-8872-B74E-D074-DE286D811E4B}"/>
              </a:ext>
            </a:extLst>
          </p:cNvPr>
          <p:cNvSpPr>
            <a:spLocks noGrp="1"/>
          </p:cNvSpPr>
          <p:nvPr>
            <p:ph type="title"/>
          </p:nvPr>
        </p:nvSpPr>
        <p:spPr/>
        <p:txBody>
          <a:bodyPr/>
          <a:lstStyle/>
          <a:p>
            <a:r>
              <a:t>uncertainties</a:t>
            </a:r>
          </a:p>
        </p:txBody>
      </p:sp>
      <p:sp>
        <p:nvSpPr>
          <p:cNvPr id="8" name="Inhaltsplatzhalter 7">
            <a:extLst>
              <a:ext uri="{FF2B5EF4-FFF2-40B4-BE49-F238E27FC236}">
                <a16:creationId xmlns:a16="http://schemas.microsoft.com/office/drawing/2014/main" id="{2F687C58-8298-298F-BB1C-0A11764C1677}"/>
              </a:ext>
            </a:extLst>
          </p:cNvPr>
          <p:cNvSpPr>
            <a:spLocks noGrp="1"/>
          </p:cNvSpPr>
          <p:nvPr>
            <p:ph type="body" sz="quarter" idx="14"/>
          </p:nvPr>
        </p:nvSpPr>
        <p:spPr>
          <a:xfrm>
            <a:off x="441151" y="1027906"/>
            <a:ext cx="7709912" cy="5372794"/>
          </a:xfrm>
        </p:spPr>
        <p:txBody>
          <a:bodyPr/>
          <a:lstStyle/>
          <a:p>
            <a:r>
              <a:rPr dirty="0"/>
              <a:t>Random errors: Unavoidable deviations</a:t>
            </a:r>
            <a:r>
              <a:rPr lang="de-DE" dirty="0"/>
              <a:t>, </a:t>
            </a:r>
            <a:r>
              <a:rPr dirty="0"/>
              <a:t>natural variability within the forest stand. Even if a random sample is taken, the selected area can differ greatly in its properties from the average of the entire stand, leading to inaccuracies. </a:t>
            </a:r>
          </a:p>
          <a:p>
            <a:r>
              <a:rPr dirty="0"/>
              <a:t>Systematic errors: Errors resulting from inadequate or distorted selection methods. Fixed, recurring influence. E.g. due to faulty instruments, incorrect methods or subjective influences</a:t>
            </a:r>
          </a:p>
        </p:txBody>
      </p:sp>
      <p:sp>
        <p:nvSpPr>
          <p:cNvPr id="4" name="Datumsplatzhalter 3">
            <a:extLst>
              <a:ext uri="{FF2B5EF4-FFF2-40B4-BE49-F238E27FC236}">
                <a16:creationId xmlns:a16="http://schemas.microsoft.com/office/drawing/2014/main" id="{22DF5CC5-7BBE-33F1-5A76-62298F9CEDF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43AF25B2-8C3F-86D6-7D5D-A6744D16B219}"/>
              </a:ext>
            </a:extLst>
          </p:cNvPr>
          <p:cNvSpPr>
            <a:spLocks noGrp="1"/>
          </p:cNvSpPr>
          <p:nvPr>
            <p:ph type="sldNum" sz="quarter" idx="17"/>
          </p:nvPr>
        </p:nvSpPr>
        <p:spPr/>
        <p:txBody>
          <a:bodyPr/>
          <a:lstStyle/>
          <a:p>
            <a:r>
              <a:t>21</a:t>
            </a:r>
          </a:p>
        </p:txBody>
      </p:sp>
      <p:graphicFrame>
        <p:nvGraphicFramePr>
          <p:cNvPr id="3" name="Diagram 2">
            <a:extLst>
              <a:ext uri="{FF2B5EF4-FFF2-40B4-BE49-F238E27FC236}">
                <a16:creationId xmlns:a16="http://schemas.microsoft.com/office/drawing/2014/main" id="{D0515C23-7D0B-E4F5-6C7F-841C3895780E}"/>
              </a:ext>
            </a:extLst>
          </p:cNvPr>
          <p:cNvGraphicFramePr/>
          <p:nvPr>
            <p:extLst>
              <p:ext uri="{D42A27DB-BD31-4B8C-83A1-F6EECF244321}">
                <p14:modId xmlns:p14="http://schemas.microsoft.com/office/powerpoint/2010/main" val="3663268141"/>
              </p:ext>
            </p:extLst>
          </p:nvPr>
        </p:nvGraphicFramePr>
        <p:xfrm>
          <a:off x="8151063" y="1690688"/>
          <a:ext cx="3811801" cy="2490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732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FD9D2-09E4-C77E-9B97-B3AD4A48BCEF}"/>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B2C1A39-CD46-F177-A060-F3F1EE01FAD1}"/>
              </a:ext>
            </a:extLst>
          </p:cNvPr>
          <p:cNvSpPr>
            <a:spLocks noGrp="1"/>
          </p:cNvSpPr>
          <p:nvPr>
            <p:ph type="title"/>
          </p:nvPr>
        </p:nvSpPr>
        <p:spPr/>
        <p:txBody>
          <a:bodyPr/>
          <a:lstStyle/>
          <a:p>
            <a:r>
              <a:t>uncertainties</a:t>
            </a:r>
          </a:p>
        </p:txBody>
      </p:sp>
      <p:sp>
        <p:nvSpPr>
          <p:cNvPr id="8" name="Inhaltsplatzhalter 7">
            <a:extLst>
              <a:ext uri="{FF2B5EF4-FFF2-40B4-BE49-F238E27FC236}">
                <a16:creationId xmlns:a16="http://schemas.microsoft.com/office/drawing/2014/main" id="{7CCD43B8-EBD3-4F16-E9E6-FBEB7888D35E}"/>
              </a:ext>
            </a:extLst>
          </p:cNvPr>
          <p:cNvSpPr>
            <a:spLocks noGrp="1"/>
          </p:cNvSpPr>
          <p:nvPr>
            <p:ph type="body" sz="quarter" idx="14"/>
          </p:nvPr>
        </p:nvSpPr>
        <p:spPr>
          <a:xfrm>
            <a:off x="441151" y="1027906"/>
            <a:ext cx="7709912" cy="5372794"/>
          </a:xfrm>
        </p:spPr>
        <p:txBody>
          <a:bodyPr/>
          <a:lstStyle/>
          <a:p>
            <a:r>
              <a:rPr dirty="0"/>
              <a:t>Random errors: Unavoidable deviations</a:t>
            </a:r>
          </a:p>
          <a:p>
            <a:r>
              <a:rPr dirty="0"/>
              <a:t>natural variability within the forest stand. Even if a random sample is taken, the selected area can differ greatly in its properties from the average of the entire stand, which leads to inaccuracies. </a:t>
            </a:r>
          </a:p>
          <a:p>
            <a:r>
              <a:rPr dirty="0"/>
              <a:t>Systematic errors: Errors resulting from inadequate or distorted selection methods. </a:t>
            </a:r>
          </a:p>
          <a:p>
            <a:r>
              <a:rPr dirty="0"/>
              <a:t>Fixed, recurring influence. E.g. due to faulty instruments, incorrect methods or subjective influences</a:t>
            </a:r>
          </a:p>
          <a:p>
            <a:endParaRPr dirty="0"/>
          </a:p>
          <a:p>
            <a:r>
              <a:rPr lang="de-DE" dirty="0">
                <a:sym typeface="Wingdings" pitchFamily="2" charset="2"/>
              </a:rPr>
              <a:t> </a:t>
            </a:r>
            <a:r>
              <a:rPr b="1" dirty="0"/>
              <a:t>Variability in the forest</a:t>
            </a:r>
            <a:r>
              <a:rPr dirty="0"/>
              <a:t>: Trees and locations differ greatly, which can lead to samples not being fully representative. Additional factors such as altitude, soil quality and rainfall influence growth and thus also the results of the samples.</a:t>
            </a:r>
          </a:p>
        </p:txBody>
      </p:sp>
      <p:sp>
        <p:nvSpPr>
          <p:cNvPr id="4" name="Datumsplatzhalter 3">
            <a:extLst>
              <a:ext uri="{FF2B5EF4-FFF2-40B4-BE49-F238E27FC236}">
                <a16:creationId xmlns:a16="http://schemas.microsoft.com/office/drawing/2014/main" id="{0A761434-4711-E1FE-D1E9-B055AFBB7F2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FCCFEC5C-ADCE-EE2F-F14B-55AF5FDE0960}"/>
              </a:ext>
            </a:extLst>
          </p:cNvPr>
          <p:cNvSpPr>
            <a:spLocks noGrp="1"/>
          </p:cNvSpPr>
          <p:nvPr>
            <p:ph type="sldNum" sz="quarter" idx="17"/>
          </p:nvPr>
        </p:nvSpPr>
        <p:spPr/>
        <p:txBody>
          <a:bodyPr/>
          <a:lstStyle/>
          <a:p>
            <a:r>
              <a:t>22</a:t>
            </a:r>
          </a:p>
        </p:txBody>
      </p:sp>
    </p:spTree>
    <p:extLst>
      <p:ext uri="{BB962C8B-B14F-4D97-AF65-F5344CB8AC3E}">
        <p14:creationId xmlns:p14="http://schemas.microsoft.com/office/powerpoint/2010/main" val="1992598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965B5-DAC6-17A5-002F-2AC96B796C1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66CA9AB-3DF5-BED4-1102-ED69FCA99935}"/>
              </a:ext>
            </a:extLst>
          </p:cNvPr>
          <p:cNvSpPr>
            <a:spLocks noGrp="1"/>
          </p:cNvSpPr>
          <p:nvPr>
            <p:ph type="title"/>
          </p:nvPr>
        </p:nvSpPr>
        <p:spPr/>
        <p:txBody>
          <a:bodyPr/>
          <a:lstStyle/>
          <a:p>
            <a:r>
              <a:t>quantification of uncertainty</a:t>
            </a:r>
          </a:p>
        </p:txBody>
      </p:sp>
      <p:sp>
        <p:nvSpPr>
          <p:cNvPr id="8" name="Inhaltsplatzhalter 7">
            <a:extLst>
              <a:ext uri="{FF2B5EF4-FFF2-40B4-BE49-F238E27FC236}">
                <a16:creationId xmlns:a16="http://schemas.microsoft.com/office/drawing/2014/main" id="{0F1A6A8E-A307-5563-AE93-7EF25C3DEE89}"/>
              </a:ext>
            </a:extLst>
          </p:cNvPr>
          <p:cNvSpPr>
            <a:spLocks noGrp="1"/>
          </p:cNvSpPr>
          <p:nvPr>
            <p:ph type="body" sz="quarter" idx="14"/>
          </p:nvPr>
        </p:nvSpPr>
        <p:spPr>
          <a:xfrm>
            <a:off x="407987" y="1120081"/>
            <a:ext cx="7288680" cy="5372794"/>
          </a:xfrm>
        </p:spPr>
        <p:txBody>
          <a:bodyPr/>
          <a:lstStyle/>
          <a:p>
            <a:r>
              <a:rPr dirty="0"/>
              <a:t>Confidence intervals: Range within which the true mean of the entire population lies with a certain probability (e.g. 95%). </a:t>
            </a:r>
          </a:p>
          <a:p>
            <a:r>
              <a:rPr lang="de-DE" dirty="0">
                <a:sym typeface="Wingdings" pitchFamily="2" charset="2"/>
              </a:rPr>
              <a:t> </a:t>
            </a:r>
            <a:r>
              <a:rPr dirty="0"/>
              <a:t>Larger samples lead to narrower confidence intervals and thus to greater precision</a:t>
            </a:r>
            <a:r>
              <a:rPr lang="de-DE" dirty="0"/>
              <a:t> – but </a:t>
            </a:r>
            <a:r>
              <a:rPr lang="de-DE" dirty="0" err="1"/>
              <a:t>more</a:t>
            </a:r>
            <a:r>
              <a:rPr lang="de-DE" dirty="0"/>
              <a:t> </a:t>
            </a:r>
            <a:r>
              <a:rPr lang="de-DE" dirty="0" err="1"/>
              <a:t>work</a:t>
            </a:r>
            <a:r>
              <a:rPr lang="de-DE" dirty="0"/>
              <a:t> </a:t>
            </a:r>
            <a:r>
              <a:rPr lang="de-DE" dirty="0" err="1"/>
              <a:t>required</a:t>
            </a:r>
            <a:r>
              <a:rPr dirty="0"/>
              <a:t>.</a:t>
            </a:r>
          </a:p>
          <a:p>
            <a:endParaRPr dirty="0"/>
          </a:p>
          <a:p>
            <a:r>
              <a:rPr dirty="0"/>
              <a:t>Standard error (SE): Measure of the accuracy of the estimate of the mean. </a:t>
            </a:r>
          </a:p>
          <a:p>
            <a:r>
              <a:rPr dirty="0"/>
              <a:t>Variance and dispersion: By calculating the variance of the data collected, the uncertainty in the estimated values ​​can be quantified.</a:t>
            </a:r>
          </a:p>
        </p:txBody>
      </p:sp>
      <p:sp>
        <p:nvSpPr>
          <p:cNvPr id="4" name="Datumsplatzhalter 3">
            <a:extLst>
              <a:ext uri="{FF2B5EF4-FFF2-40B4-BE49-F238E27FC236}">
                <a16:creationId xmlns:a16="http://schemas.microsoft.com/office/drawing/2014/main" id="{96274C37-2CDF-CD81-8E79-E42DFDC0A32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F038EF8-7027-A9A8-8EED-C6968942A8BA}"/>
              </a:ext>
            </a:extLst>
          </p:cNvPr>
          <p:cNvSpPr>
            <a:spLocks noGrp="1"/>
          </p:cNvSpPr>
          <p:nvPr>
            <p:ph type="sldNum" sz="quarter" idx="17"/>
          </p:nvPr>
        </p:nvSpPr>
        <p:spPr/>
        <p:txBody>
          <a:bodyPr/>
          <a:lstStyle/>
          <a:p>
            <a:r>
              <a:t>23</a:t>
            </a:r>
          </a:p>
        </p:txBody>
      </p:sp>
    </p:spTree>
    <p:extLst>
      <p:ext uri="{BB962C8B-B14F-4D97-AF65-F5344CB8AC3E}">
        <p14:creationId xmlns:p14="http://schemas.microsoft.com/office/powerpoint/2010/main" val="42116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2B97F-3528-3EF0-CE0E-EDDB11FDA0B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12318FF-FD5D-9AF6-7FD5-24F411B9C50A}"/>
              </a:ext>
            </a:extLst>
          </p:cNvPr>
          <p:cNvSpPr>
            <a:spLocks noGrp="1"/>
          </p:cNvSpPr>
          <p:nvPr>
            <p:ph type="title"/>
          </p:nvPr>
        </p:nvSpPr>
        <p:spPr/>
        <p:txBody>
          <a:bodyPr/>
          <a:lstStyle/>
          <a:p>
            <a:r>
              <a:t>reducing uncertainty</a:t>
            </a:r>
          </a:p>
        </p:txBody>
      </p:sp>
      <p:sp>
        <p:nvSpPr>
          <p:cNvPr id="8" name="Inhaltsplatzhalter 7">
            <a:extLst>
              <a:ext uri="{FF2B5EF4-FFF2-40B4-BE49-F238E27FC236}">
                <a16:creationId xmlns:a16="http://schemas.microsoft.com/office/drawing/2014/main" id="{ECD380D4-E2A9-0221-00B7-243DCFB50711}"/>
              </a:ext>
            </a:extLst>
          </p:cNvPr>
          <p:cNvSpPr>
            <a:spLocks noGrp="1"/>
          </p:cNvSpPr>
          <p:nvPr>
            <p:ph type="body" sz="quarter" idx="14"/>
          </p:nvPr>
        </p:nvSpPr>
        <p:spPr>
          <a:xfrm>
            <a:off x="407987" y="1120081"/>
            <a:ext cx="7288680" cy="5372794"/>
          </a:xfrm>
        </p:spPr>
        <p:txBody>
          <a:bodyPr/>
          <a:lstStyle/>
          <a:p>
            <a:r>
              <a:rPr dirty="0"/>
              <a:t>In general: Increase sample size - More measurement points improve accuracy and reduce uncertainty.</a:t>
            </a:r>
          </a:p>
          <a:p>
            <a:endParaRPr dirty="0"/>
          </a:p>
          <a:p>
            <a:r>
              <a:rPr dirty="0"/>
              <a:t>1) </a:t>
            </a:r>
            <a:r>
              <a:rPr b="1" dirty="0"/>
              <a:t>Stratified sampling</a:t>
            </a:r>
            <a:r>
              <a:rPr dirty="0"/>
              <a:t>: The forest is divided into homogeneous layers (e.g. by tree species or age) and separate samples are taken for each layer. This increases precision because differences between layers are taken into account.</a:t>
            </a:r>
          </a:p>
          <a:p>
            <a:endParaRPr dirty="0"/>
          </a:p>
          <a:p>
            <a:r>
              <a:rPr dirty="0"/>
              <a:t>2) </a:t>
            </a:r>
            <a:r>
              <a:rPr b="1" dirty="0"/>
              <a:t>Systematic sampling</a:t>
            </a:r>
            <a:r>
              <a:rPr dirty="0"/>
              <a:t>: Instead of randomly, samples are taken at fixed intervals, e.g. every 100 meters along a grid. This method can ensure better coverage and more even distribution.</a:t>
            </a:r>
          </a:p>
        </p:txBody>
      </p:sp>
      <p:sp>
        <p:nvSpPr>
          <p:cNvPr id="4" name="Datumsplatzhalter 3">
            <a:extLst>
              <a:ext uri="{FF2B5EF4-FFF2-40B4-BE49-F238E27FC236}">
                <a16:creationId xmlns:a16="http://schemas.microsoft.com/office/drawing/2014/main" id="{9A6A3D5A-46E5-15E3-9A89-506524F6A63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76B5F37-669F-3F34-F942-2A0CA135E4B0}"/>
              </a:ext>
            </a:extLst>
          </p:cNvPr>
          <p:cNvSpPr>
            <a:spLocks noGrp="1"/>
          </p:cNvSpPr>
          <p:nvPr>
            <p:ph type="sldNum" sz="quarter" idx="17"/>
          </p:nvPr>
        </p:nvSpPr>
        <p:spPr/>
        <p:txBody>
          <a:bodyPr/>
          <a:lstStyle/>
          <a:p>
            <a:r>
              <a:t>24</a:t>
            </a:r>
          </a:p>
        </p:txBody>
      </p:sp>
      <p:pic>
        <p:nvPicPr>
          <p:cNvPr id="1026" name="Picture 2" descr="Stratified Random sampling - An Overview - GeeksforGeeks">
            <a:extLst>
              <a:ext uri="{FF2B5EF4-FFF2-40B4-BE49-F238E27FC236}">
                <a16:creationId xmlns:a16="http://schemas.microsoft.com/office/drawing/2014/main" id="{452EE99C-3D18-977B-CC89-AC4AED26E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731" y="1452942"/>
            <a:ext cx="4140356" cy="2070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745F1D-EC40-427E-3E40-AB659721A5F7}"/>
              </a:ext>
            </a:extLst>
          </p:cNvPr>
          <p:cNvSpPr txBox="1"/>
          <p:nvPr/>
        </p:nvSpPr>
        <p:spPr>
          <a:xfrm>
            <a:off x="8146856" y="3321278"/>
            <a:ext cx="6095064" cy="215444"/>
          </a:xfrm>
          <a:prstGeom prst="rect">
            <a:avLst/>
          </a:prstGeom>
          <a:noFill/>
        </p:spPr>
        <p:txBody>
          <a:bodyPr wrap="square">
            <a:spAutoFit/>
          </a:bodyPr>
          <a:lstStyle/>
          <a:p>
            <a:r>
              <a:rPr lang="en-US" sz="400" dirty="0"/>
              <a:t>https://</a:t>
            </a:r>
            <a:r>
              <a:rPr lang="en-US" sz="400" dirty="0" err="1"/>
              <a:t>www.google.com</a:t>
            </a:r>
            <a:r>
              <a:rPr lang="en-US" sz="400" dirty="0"/>
              <a:t>/</a:t>
            </a:r>
            <a:r>
              <a:rPr lang="en-US" sz="400" dirty="0" err="1"/>
              <a:t>url?sa</a:t>
            </a:r>
            <a:r>
              <a:rPr lang="en-US" sz="400" dirty="0"/>
              <a:t>=</a:t>
            </a:r>
            <a:r>
              <a:rPr lang="en-US" sz="400" dirty="0" err="1"/>
              <a:t>i&amp;url</a:t>
            </a:r>
            <a:r>
              <a:rPr lang="en-US" sz="400" dirty="0"/>
              <a:t>=https%3A%2F%2Fwww.geeksforgeeks.org%2Fstratified-random-sampling-an-overview%2F&amp;psig=AOvVaw0-THJ857kquPKlAo4HLk5t&amp;ust=1731586841705000&amp;source=</a:t>
            </a:r>
            <a:r>
              <a:rPr lang="en-US" sz="400" dirty="0" err="1"/>
              <a:t>images&amp;cd</a:t>
            </a:r>
            <a:r>
              <a:rPr lang="en-US" sz="400" dirty="0"/>
              <a:t>=</a:t>
            </a:r>
            <a:r>
              <a:rPr lang="en-US" sz="400" dirty="0" err="1"/>
              <a:t>vfe&amp;opi</a:t>
            </a:r>
            <a:r>
              <a:rPr lang="en-US" sz="400" dirty="0"/>
              <a:t>=89978449&amp;ved=0CBQQjRxqFwoTCJjrreal2YkDFQAAAAAdAAAAABA4</a:t>
            </a:r>
          </a:p>
        </p:txBody>
      </p:sp>
      <p:pic>
        <p:nvPicPr>
          <p:cNvPr id="1028" name="Picture 4" descr="The Forest Resource - Forestrypedia">
            <a:extLst>
              <a:ext uri="{FF2B5EF4-FFF2-40B4-BE49-F238E27FC236}">
                <a16:creationId xmlns:a16="http://schemas.microsoft.com/office/drawing/2014/main" id="{712B657A-D35C-482A-8E16-DD9186677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972" y="4044280"/>
            <a:ext cx="2790416" cy="1180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6DEFCBF-49B9-65FE-C508-AFD48DB090BE}"/>
              </a:ext>
            </a:extLst>
          </p:cNvPr>
          <p:cNvSpPr txBox="1"/>
          <p:nvPr/>
        </p:nvSpPr>
        <p:spPr>
          <a:xfrm>
            <a:off x="8146856" y="5312725"/>
            <a:ext cx="4203154" cy="184666"/>
          </a:xfrm>
          <a:prstGeom prst="rect">
            <a:avLst/>
          </a:prstGeom>
          <a:noFill/>
        </p:spPr>
        <p:txBody>
          <a:bodyPr wrap="square">
            <a:spAutoFit/>
          </a:bodyPr>
          <a:lstStyle/>
          <a:p>
            <a:r>
              <a:rPr lang="en-US" sz="300" dirty="0"/>
              <a:t>https://</a:t>
            </a:r>
            <a:r>
              <a:rPr lang="en-US" sz="300" dirty="0" err="1"/>
              <a:t>www.google.com</a:t>
            </a:r>
            <a:r>
              <a:rPr lang="en-US" sz="300" dirty="0"/>
              <a:t>/</a:t>
            </a:r>
            <a:r>
              <a:rPr lang="en-US" sz="300" dirty="0" err="1"/>
              <a:t>url?sa</a:t>
            </a:r>
            <a:r>
              <a:rPr lang="en-US" sz="300" dirty="0"/>
              <a:t>=</a:t>
            </a:r>
            <a:r>
              <a:rPr lang="en-US" sz="300" dirty="0" err="1"/>
              <a:t>i&amp;url</a:t>
            </a:r>
            <a:r>
              <a:rPr lang="en-US" sz="300" dirty="0"/>
              <a:t>=https%3A%2F%2Fforestrypedia.com%2Fthe-forest-resource%2F&amp;psig=AOvVaw2iWvngqhGBn08rVFWvlw_w&amp;ust=1731586906681000&amp;source=</a:t>
            </a:r>
            <a:r>
              <a:rPr lang="en-US" sz="300" dirty="0" err="1"/>
              <a:t>images&amp;cd</a:t>
            </a:r>
            <a:r>
              <a:rPr lang="en-US" sz="300" dirty="0"/>
              <a:t>=</a:t>
            </a:r>
            <a:r>
              <a:rPr lang="en-US" sz="300" dirty="0" err="1"/>
              <a:t>vfe&amp;opi</a:t>
            </a:r>
            <a:r>
              <a:rPr lang="en-US" sz="300" dirty="0"/>
              <a:t>=89978449&amp;ved=0CBQQjRxqFwoTCMCLpYmm2YkDFQAAAAAdAAAAABAE</a:t>
            </a:r>
          </a:p>
        </p:txBody>
      </p:sp>
    </p:spTree>
    <p:extLst>
      <p:ext uri="{BB962C8B-B14F-4D97-AF65-F5344CB8AC3E}">
        <p14:creationId xmlns:p14="http://schemas.microsoft.com/office/powerpoint/2010/main" val="233225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C390-2D6B-84F9-D603-9E3DE01E7E1F}"/>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B284EE7-CA93-D3D7-E009-C07F11FB1C8C}"/>
              </a:ext>
            </a:extLst>
          </p:cNvPr>
          <p:cNvSpPr>
            <a:spLocks noGrp="1"/>
          </p:cNvSpPr>
          <p:nvPr>
            <p:ph type="title"/>
          </p:nvPr>
        </p:nvSpPr>
        <p:spPr/>
        <p:txBody>
          <a:bodyPr/>
          <a:lstStyle/>
          <a:p>
            <a:r>
              <a:t>reducing uncertainty</a:t>
            </a:r>
          </a:p>
        </p:txBody>
      </p:sp>
      <p:sp>
        <p:nvSpPr>
          <p:cNvPr id="8" name="Inhaltsplatzhalter 7">
            <a:extLst>
              <a:ext uri="{FF2B5EF4-FFF2-40B4-BE49-F238E27FC236}">
                <a16:creationId xmlns:a16="http://schemas.microsoft.com/office/drawing/2014/main" id="{AD778FAE-752C-C3D7-81D2-4E3785EA0B96}"/>
              </a:ext>
            </a:extLst>
          </p:cNvPr>
          <p:cNvSpPr>
            <a:spLocks noGrp="1"/>
          </p:cNvSpPr>
          <p:nvPr>
            <p:ph type="body" sz="quarter" idx="14"/>
          </p:nvPr>
        </p:nvSpPr>
        <p:spPr>
          <a:xfrm>
            <a:off x="407987" y="1120081"/>
            <a:ext cx="7288680" cy="5372794"/>
          </a:xfrm>
        </p:spPr>
        <p:txBody>
          <a:bodyPr/>
          <a:lstStyle/>
          <a:p>
            <a:r>
              <a:t>In general: Increase sample size - More measurement points improve accuracy and reduce uncertainty.</a:t>
            </a:r>
          </a:p>
          <a:p>
            <a:endParaRPr/>
          </a:p>
          <a:p>
            <a:r>
              <a:t>1) Stratified sampling: The forest is divided into homogeneous layers (e.g. by tree species or age) and separate samples are taken for each layer. This increases precision because differences between layers are taken into account.</a:t>
            </a:r>
          </a:p>
          <a:p>
            <a:endParaRPr/>
          </a:p>
          <a:p>
            <a:r>
              <a:t>2) Systematic sampling: Instead of randomly, samples are taken at fixed intervals, e.g. every 100 meters along a grid. This method can ensure better coverage and more even distribution.</a:t>
            </a:r>
          </a:p>
        </p:txBody>
      </p:sp>
      <p:sp>
        <p:nvSpPr>
          <p:cNvPr id="4" name="Datumsplatzhalter 3">
            <a:extLst>
              <a:ext uri="{FF2B5EF4-FFF2-40B4-BE49-F238E27FC236}">
                <a16:creationId xmlns:a16="http://schemas.microsoft.com/office/drawing/2014/main" id="{B52BE351-D019-0838-404E-1708DF8EDC0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458FDE3B-38F5-A75A-1787-030A785F4C7F}"/>
              </a:ext>
            </a:extLst>
          </p:cNvPr>
          <p:cNvSpPr>
            <a:spLocks noGrp="1"/>
          </p:cNvSpPr>
          <p:nvPr>
            <p:ph type="sldNum" sz="quarter" idx="17"/>
          </p:nvPr>
        </p:nvSpPr>
        <p:spPr/>
        <p:txBody>
          <a:bodyPr/>
          <a:lstStyle/>
          <a:p>
            <a:r>
              <a:t>25</a:t>
            </a:r>
          </a:p>
        </p:txBody>
      </p:sp>
      <p:graphicFrame>
        <p:nvGraphicFramePr>
          <p:cNvPr id="2" name="Diagram 1">
            <a:extLst>
              <a:ext uri="{FF2B5EF4-FFF2-40B4-BE49-F238E27FC236}">
                <a16:creationId xmlns:a16="http://schemas.microsoft.com/office/drawing/2014/main" id="{04B86ABD-B9F1-A559-571F-635C58764B16}"/>
              </a:ext>
            </a:extLst>
          </p:cNvPr>
          <p:cNvGraphicFramePr/>
          <p:nvPr>
            <p:extLst>
              <p:ext uri="{D42A27DB-BD31-4B8C-83A1-F6EECF244321}">
                <p14:modId xmlns:p14="http://schemas.microsoft.com/office/powerpoint/2010/main" val="3020080987"/>
              </p:ext>
            </p:extLst>
          </p:nvPr>
        </p:nvGraphicFramePr>
        <p:xfrm>
          <a:off x="7854162" y="620806"/>
          <a:ext cx="3781017"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2564C4B6-D1BF-1E37-9C5D-F2B9AD94381B}"/>
              </a:ext>
            </a:extLst>
          </p:cNvPr>
          <p:cNvGraphicFramePr/>
          <p:nvPr>
            <p:extLst>
              <p:ext uri="{D42A27DB-BD31-4B8C-83A1-F6EECF244321}">
                <p14:modId xmlns:p14="http://schemas.microsoft.com/office/powerpoint/2010/main" val="4240815666"/>
              </p:ext>
            </p:extLst>
          </p:nvPr>
        </p:nvGraphicFramePr>
        <p:xfrm>
          <a:off x="7854162" y="2439322"/>
          <a:ext cx="3781017" cy="13255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a:extLst>
              <a:ext uri="{FF2B5EF4-FFF2-40B4-BE49-F238E27FC236}">
                <a16:creationId xmlns:a16="http://schemas.microsoft.com/office/drawing/2014/main" id="{FEA701A7-3BFA-9A2C-DB84-36F4AD2B7A69}"/>
              </a:ext>
            </a:extLst>
          </p:cNvPr>
          <p:cNvGraphicFramePr/>
          <p:nvPr>
            <p:extLst>
              <p:ext uri="{D42A27DB-BD31-4B8C-83A1-F6EECF244321}">
                <p14:modId xmlns:p14="http://schemas.microsoft.com/office/powerpoint/2010/main" val="1342942257"/>
              </p:ext>
            </p:extLst>
          </p:nvPr>
        </p:nvGraphicFramePr>
        <p:xfrm>
          <a:off x="7822996" y="4379383"/>
          <a:ext cx="3781017" cy="132556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742292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FFEE4-6F0D-8F4D-EC64-40933DAC82A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F15F498-7D36-7DF5-748A-460A7E0C9D84}"/>
              </a:ext>
            </a:extLst>
          </p:cNvPr>
          <p:cNvSpPr>
            <a:spLocks noGrp="1"/>
          </p:cNvSpPr>
          <p:nvPr>
            <p:ph type="title"/>
          </p:nvPr>
        </p:nvSpPr>
        <p:spPr/>
        <p:txBody>
          <a:bodyPr/>
          <a:lstStyle/>
          <a:p>
            <a:r>
              <a:t>reducing uncertainty</a:t>
            </a:r>
          </a:p>
        </p:txBody>
      </p:sp>
      <p:sp>
        <p:nvSpPr>
          <p:cNvPr id="8" name="Inhaltsplatzhalter 7">
            <a:extLst>
              <a:ext uri="{FF2B5EF4-FFF2-40B4-BE49-F238E27FC236}">
                <a16:creationId xmlns:a16="http://schemas.microsoft.com/office/drawing/2014/main" id="{9739D7F0-BF1A-98E9-A1BC-56A9F4F2B78E}"/>
              </a:ext>
            </a:extLst>
          </p:cNvPr>
          <p:cNvSpPr>
            <a:spLocks noGrp="1"/>
          </p:cNvSpPr>
          <p:nvPr>
            <p:ph type="body" sz="quarter" idx="14"/>
          </p:nvPr>
        </p:nvSpPr>
        <p:spPr>
          <a:xfrm>
            <a:off x="407987" y="1120081"/>
            <a:ext cx="4141988" cy="5372794"/>
          </a:xfrm>
        </p:spPr>
        <p:txBody>
          <a:bodyPr/>
          <a:lstStyle/>
          <a:p>
            <a:pPr marL="0" indent="0">
              <a:buNone/>
            </a:pPr>
            <a:r>
              <a:rPr dirty="0"/>
              <a:t>1) Example forest: </a:t>
            </a:r>
          </a:p>
          <a:p>
            <a:endParaRPr dirty="0"/>
          </a:p>
          <a:p>
            <a:r>
              <a:rPr dirty="0"/>
              <a:t>Stock 80% beech, 20% spruce</a:t>
            </a:r>
          </a:p>
          <a:p>
            <a:r>
              <a:rPr lang="de-DE" dirty="0">
                <a:sym typeface="Wingdings" pitchFamily="2" charset="2"/>
              </a:rPr>
              <a:t> </a:t>
            </a:r>
            <a:r>
              <a:rPr dirty="0"/>
              <a:t>If I were to represent 50% spruce in my sample, I would have a distorted image of the entire forest stock.</a:t>
            </a:r>
          </a:p>
        </p:txBody>
      </p:sp>
      <p:sp>
        <p:nvSpPr>
          <p:cNvPr id="4" name="Datumsplatzhalter 3">
            <a:extLst>
              <a:ext uri="{FF2B5EF4-FFF2-40B4-BE49-F238E27FC236}">
                <a16:creationId xmlns:a16="http://schemas.microsoft.com/office/drawing/2014/main" id="{E68866AF-4529-ADD0-0197-42FD9A36AAF9}"/>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CB5A8ECB-C35D-F2E9-9EA6-9B795FCDB920}"/>
              </a:ext>
            </a:extLst>
          </p:cNvPr>
          <p:cNvSpPr>
            <a:spLocks noGrp="1"/>
          </p:cNvSpPr>
          <p:nvPr>
            <p:ph type="sldNum" sz="quarter" idx="17"/>
          </p:nvPr>
        </p:nvSpPr>
        <p:spPr/>
        <p:txBody>
          <a:bodyPr/>
          <a:lstStyle/>
          <a:p>
            <a:r>
              <a:t>26</a:t>
            </a:r>
          </a:p>
        </p:txBody>
      </p:sp>
      <p:pic>
        <p:nvPicPr>
          <p:cNvPr id="5122" name="Picture 2" descr="Stichproben – Statistik Grundlagen">
            <a:extLst>
              <a:ext uri="{FF2B5EF4-FFF2-40B4-BE49-F238E27FC236}">
                <a16:creationId xmlns:a16="http://schemas.microsoft.com/office/drawing/2014/main" id="{4951C4F0-9552-4DE5-531D-5008489F0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760" y="1690688"/>
            <a:ext cx="6757970" cy="31764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A65799-6AF1-42BC-7E4F-378DF4C101AB}"/>
              </a:ext>
            </a:extLst>
          </p:cNvPr>
          <p:cNvSpPr txBox="1"/>
          <p:nvPr/>
        </p:nvSpPr>
        <p:spPr>
          <a:xfrm>
            <a:off x="4975907" y="4381267"/>
            <a:ext cx="1351652" cy="369332"/>
          </a:xfrm>
          <a:prstGeom prst="rect">
            <a:avLst/>
          </a:prstGeom>
          <a:solidFill>
            <a:schemeClr val="bg1"/>
          </a:solidFill>
        </p:spPr>
        <p:txBody>
          <a:bodyPr wrap="none" rtlCol="0">
            <a:spAutoFit/>
          </a:bodyPr>
          <a:lstStyle/>
          <a:p>
            <a:r>
              <a:rPr lang="en-US" dirty="0"/>
              <a:t>Whole data</a:t>
            </a:r>
          </a:p>
        </p:txBody>
      </p:sp>
      <p:sp>
        <p:nvSpPr>
          <p:cNvPr id="3" name="TextBox 2">
            <a:extLst>
              <a:ext uri="{FF2B5EF4-FFF2-40B4-BE49-F238E27FC236}">
                <a16:creationId xmlns:a16="http://schemas.microsoft.com/office/drawing/2014/main" id="{BFADF530-A3C2-0321-B7EB-A895950E8D3C}"/>
              </a:ext>
            </a:extLst>
          </p:cNvPr>
          <p:cNvSpPr txBox="1"/>
          <p:nvPr/>
        </p:nvSpPr>
        <p:spPr>
          <a:xfrm>
            <a:off x="6535233" y="4322996"/>
            <a:ext cx="1531681" cy="646331"/>
          </a:xfrm>
          <a:prstGeom prst="rect">
            <a:avLst/>
          </a:prstGeom>
          <a:solidFill>
            <a:schemeClr val="bg1"/>
          </a:solidFill>
        </p:spPr>
        <p:txBody>
          <a:bodyPr wrap="square" rtlCol="0">
            <a:spAutoFit/>
          </a:bodyPr>
          <a:lstStyle/>
          <a:p>
            <a:r>
              <a:rPr lang="en-US" dirty="0"/>
              <a:t>Proportional sample</a:t>
            </a:r>
          </a:p>
        </p:txBody>
      </p:sp>
      <p:sp>
        <p:nvSpPr>
          <p:cNvPr id="5" name="TextBox 4">
            <a:extLst>
              <a:ext uri="{FF2B5EF4-FFF2-40B4-BE49-F238E27FC236}">
                <a16:creationId xmlns:a16="http://schemas.microsoft.com/office/drawing/2014/main" id="{5D137134-2C80-B171-97F7-FC9407469C21}"/>
              </a:ext>
            </a:extLst>
          </p:cNvPr>
          <p:cNvSpPr txBox="1"/>
          <p:nvPr/>
        </p:nvSpPr>
        <p:spPr>
          <a:xfrm>
            <a:off x="10252332" y="4316416"/>
            <a:ext cx="1739183" cy="646331"/>
          </a:xfrm>
          <a:prstGeom prst="rect">
            <a:avLst/>
          </a:prstGeom>
          <a:solidFill>
            <a:schemeClr val="bg1"/>
          </a:solidFill>
        </p:spPr>
        <p:txBody>
          <a:bodyPr wrap="square" rtlCol="0">
            <a:spAutoFit/>
          </a:bodyPr>
          <a:lstStyle/>
          <a:p>
            <a:r>
              <a:rPr lang="en-US" dirty="0"/>
              <a:t>disproportional sample</a:t>
            </a:r>
          </a:p>
        </p:txBody>
      </p:sp>
      <p:sp>
        <p:nvSpPr>
          <p:cNvPr id="9" name="TextBox 8">
            <a:extLst>
              <a:ext uri="{FF2B5EF4-FFF2-40B4-BE49-F238E27FC236}">
                <a16:creationId xmlns:a16="http://schemas.microsoft.com/office/drawing/2014/main" id="{51F5A2E8-5336-6F20-899F-336A915B1B80}"/>
              </a:ext>
            </a:extLst>
          </p:cNvPr>
          <p:cNvSpPr txBox="1"/>
          <p:nvPr/>
        </p:nvSpPr>
        <p:spPr>
          <a:xfrm>
            <a:off x="8700520" y="4322996"/>
            <a:ext cx="1351652" cy="369332"/>
          </a:xfrm>
          <a:prstGeom prst="rect">
            <a:avLst/>
          </a:prstGeom>
          <a:solidFill>
            <a:schemeClr val="bg1"/>
          </a:solidFill>
        </p:spPr>
        <p:txBody>
          <a:bodyPr wrap="none" rtlCol="0">
            <a:spAutoFit/>
          </a:bodyPr>
          <a:lstStyle/>
          <a:p>
            <a:r>
              <a:rPr lang="en-US" dirty="0"/>
              <a:t>Whole data</a:t>
            </a:r>
          </a:p>
        </p:txBody>
      </p:sp>
    </p:spTree>
    <p:extLst>
      <p:ext uri="{BB962C8B-B14F-4D97-AF65-F5344CB8AC3E}">
        <p14:creationId xmlns:p14="http://schemas.microsoft.com/office/powerpoint/2010/main" val="3551976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BA323-6944-786A-DB65-A19E90504D32}"/>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404BE847-3E22-5578-FB9A-3A77D2110ABF}"/>
              </a:ext>
            </a:extLst>
          </p:cNvPr>
          <p:cNvSpPr>
            <a:spLocks noGrp="1"/>
          </p:cNvSpPr>
          <p:nvPr>
            <p:ph type="title"/>
          </p:nvPr>
        </p:nvSpPr>
        <p:spPr/>
        <p:txBody>
          <a:bodyPr/>
          <a:lstStyle/>
          <a:p>
            <a:r>
              <a:t>reducing uncertainty</a:t>
            </a:r>
          </a:p>
        </p:txBody>
      </p:sp>
      <p:sp>
        <p:nvSpPr>
          <p:cNvPr id="8" name="Inhaltsplatzhalter 7">
            <a:extLst>
              <a:ext uri="{FF2B5EF4-FFF2-40B4-BE49-F238E27FC236}">
                <a16:creationId xmlns:a16="http://schemas.microsoft.com/office/drawing/2014/main" id="{24764923-1F94-9ACC-0283-511BE4328A9C}"/>
              </a:ext>
            </a:extLst>
          </p:cNvPr>
          <p:cNvSpPr>
            <a:spLocks noGrp="1"/>
          </p:cNvSpPr>
          <p:nvPr>
            <p:ph type="body" sz="quarter" idx="14"/>
          </p:nvPr>
        </p:nvSpPr>
        <p:spPr>
          <a:xfrm>
            <a:off x="407987" y="1120081"/>
            <a:ext cx="4141988" cy="5372794"/>
          </a:xfrm>
        </p:spPr>
        <p:txBody>
          <a:bodyPr/>
          <a:lstStyle/>
          <a:p>
            <a:pPr marL="0" indent="0">
              <a:buNone/>
            </a:pPr>
            <a:r>
              <a:rPr dirty="0"/>
              <a:t>2) Example forest: </a:t>
            </a:r>
          </a:p>
          <a:p>
            <a:endParaRPr dirty="0"/>
          </a:p>
          <a:p>
            <a:r>
              <a:rPr dirty="0"/>
              <a:t>Stock 80% beech, 20% spruce</a:t>
            </a:r>
          </a:p>
          <a:p>
            <a:r>
              <a:rPr dirty="0"/>
              <a:t>Regular grid ensures that the samples are evenly distributed and more closely meshed. </a:t>
            </a:r>
          </a:p>
          <a:p>
            <a:r>
              <a:rPr dirty="0"/>
              <a:t>But a lot of work.</a:t>
            </a:r>
          </a:p>
        </p:txBody>
      </p:sp>
      <p:sp>
        <p:nvSpPr>
          <p:cNvPr id="4" name="Datumsplatzhalter 3">
            <a:extLst>
              <a:ext uri="{FF2B5EF4-FFF2-40B4-BE49-F238E27FC236}">
                <a16:creationId xmlns:a16="http://schemas.microsoft.com/office/drawing/2014/main" id="{03A0FE0D-85BD-4F95-FAAC-2299EC6A7034}"/>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3BF65E4C-705B-70B7-0E8B-CEE047A3B297}"/>
              </a:ext>
            </a:extLst>
          </p:cNvPr>
          <p:cNvSpPr>
            <a:spLocks noGrp="1"/>
          </p:cNvSpPr>
          <p:nvPr>
            <p:ph type="sldNum" sz="quarter" idx="17"/>
          </p:nvPr>
        </p:nvSpPr>
        <p:spPr/>
        <p:txBody>
          <a:bodyPr/>
          <a:lstStyle/>
          <a:p>
            <a:r>
              <a:t>27</a:t>
            </a:r>
          </a:p>
        </p:txBody>
      </p:sp>
      <p:pic>
        <p:nvPicPr>
          <p:cNvPr id="7170" name="Picture 2" descr="The Forest Resource - Forestrypedia">
            <a:extLst>
              <a:ext uri="{FF2B5EF4-FFF2-40B4-BE49-F238E27FC236}">
                <a16:creationId xmlns:a16="http://schemas.microsoft.com/office/drawing/2014/main" id="{4456BA9A-3679-9E57-55AC-2A0EBFAF0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930" y="1885600"/>
            <a:ext cx="5943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13FF64-7291-BD51-AF8D-8CE45A23F609}"/>
              </a:ext>
            </a:extLst>
          </p:cNvPr>
          <p:cNvSpPr txBox="1"/>
          <p:nvPr/>
        </p:nvSpPr>
        <p:spPr>
          <a:xfrm>
            <a:off x="5757074" y="4488626"/>
            <a:ext cx="6095064" cy="138499"/>
          </a:xfrm>
          <a:prstGeom prst="rect">
            <a:avLst/>
          </a:prstGeom>
          <a:noFill/>
        </p:spPr>
        <p:txBody>
          <a:bodyPr wrap="square">
            <a:spAutoFit/>
          </a:bodyPr>
          <a:lstStyle/>
          <a:p>
            <a:r>
              <a:rPr lang="en-US" sz="300" dirty="0"/>
              <a:t>https://</a:t>
            </a:r>
            <a:r>
              <a:rPr lang="en-US" sz="300" dirty="0" err="1"/>
              <a:t>www.google.com</a:t>
            </a:r>
            <a:r>
              <a:rPr lang="en-US" sz="300" dirty="0"/>
              <a:t>/</a:t>
            </a:r>
            <a:r>
              <a:rPr lang="en-US" sz="300" dirty="0" err="1"/>
              <a:t>url?sa</a:t>
            </a:r>
            <a:r>
              <a:rPr lang="en-US" sz="300" dirty="0"/>
              <a:t>=</a:t>
            </a:r>
            <a:r>
              <a:rPr lang="en-US" sz="300" dirty="0" err="1"/>
              <a:t>i&amp;url</a:t>
            </a:r>
            <a:r>
              <a:rPr lang="en-US" sz="300" dirty="0"/>
              <a:t>=https%3A%2F%2Fforestrypedia.com%2Fthe-forest-resource%2F&amp;psig=AOvVaw2FP_b4u0MEqYcHdj4zTbZ_&amp;ust=1731406440693000&amp;source=</a:t>
            </a:r>
            <a:r>
              <a:rPr lang="en-US" sz="300" dirty="0" err="1"/>
              <a:t>images&amp;cd</a:t>
            </a:r>
            <a:r>
              <a:rPr lang="en-US" sz="300" dirty="0"/>
              <a:t>=</a:t>
            </a:r>
            <a:r>
              <a:rPr lang="en-US" sz="300" dirty="0" err="1"/>
              <a:t>vfe&amp;opi</a:t>
            </a:r>
            <a:r>
              <a:rPr lang="en-US" sz="300" dirty="0"/>
              <a:t>=89978449&amp;ved=0CBQQjRxqFwoTCLCehuGF1IkDFQAAAAAdAAAAABAI</a:t>
            </a:r>
          </a:p>
        </p:txBody>
      </p:sp>
    </p:spTree>
    <p:extLst>
      <p:ext uri="{BB962C8B-B14F-4D97-AF65-F5344CB8AC3E}">
        <p14:creationId xmlns:p14="http://schemas.microsoft.com/office/powerpoint/2010/main" val="2557386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EA610-38BC-24DA-7648-5D6E5B9BD52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0F03927-E27E-6489-D3BD-AB852D1129C4}"/>
              </a:ext>
            </a:extLst>
          </p:cNvPr>
          <p:cNvSpPr>
            <a:spLocks noGrp="1"/>
          </p:cNvSpPr>
          <p:nvPr>
            <p:ph type="title"/>
          </p:nvPr>
        </p:nvSpPr>
        <p:spPr/>
        <p:txBody>
          <a:bodyPr/>
          <a:lstStyle/>
          <a:p>
            <a:r>
              <a:t>Summary</a:t>
            </a:r>
          </a:p>
        </p:txBody>
      </p:sp>
      <p:sp>
        <p:nvSpPr>
          <p:cNvPr id="8" name="Inhaltsplatzhalter 7">
            <a:extLst>
              <a:ext uri="{FF2B5EF4-FFF2-40B4-BE49-F238E27FC236}">
                <a16:creationId xmlns:a16="http://schemas.microsoft.com/office/drawing/2014/main" id="{008CD840-200F-AF3D-AE44-7E3451E52504}"/>
              </a:ext>
            </a:extLst>
          </p:cNvPr>
          <p:cNvSpPr>
            <a:spLocks noGrp="1"/>
          </p:cNvSpPr>
          <p:nvPr>
            <p:ph type="body" sz="quarter" idx="14"/>
          </p:nvPr>
        </p:nvSpPr>
        <p:spPr>
          <a:xfrm>
            <a:off x="2036762" y="1562993"/>
            <a:ext cx="5688014" cy="5372794"/>
          </a:xfrm>
        </p:spPr>
        <p:txBody>
          <a:bodyPr/>
          <a:lstStyle/>
          <a:p>
            <a:r>
              <a:t>We now know</a:t>
            </a:r>
          </a:p>
          <a:p>
            <a:r>
              <a:t>... what sampling uncertainty is</a:t>
            </a:r>
          </a:p>
          <a:p>
            <a:r>
              <a:t>... why it is important for forest inventories</a:t>
            </a:r>
          </a:p>
          <a:p>
            <a:r>
              <a:t>... that there are random and systematic errors</a:t>
            </a:r>
          </a:p>
          <a:p>
            <a:r>
              <a:t>... how we can quantify these errors</a:t>
            </a:r>
          </a:p>
          <a:p>
            <a:r>
              <a:t>... how we can address the uncertainties</a:t>
            </a:r>
          </a:p>
        </p:txBody>
      </p:sp>
      <p:sp>
        <p:nvSpPr>
          <p:cNvPr id="4" name="Datumsplatzhalter 3">
            <a:extLst>
              <a:ext uri="{FF2B5EF4-FFF2-40B4-BE49-F238E27FC236}">
                <a16:creationId xmlns:a16="http://schemas.microsoft.com/office/drawing/2014/main" id="{E63E53D7-49B3-5F8A-AB7C-A8BC406B49E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B0E14940-A21A-EC2F-56EB-93D1DAA487E4}"/>
              </a:ext>
            </a:extLst>
          </p:cNvPr>
          <p:cNvSpPr>
            <a:spLocks noGrp="1"/>
          </p:cNvSpPr>
          <p:nvPr>
            <p:ph type="sldNum" sz="quarter" idx="17"/>
          </p:nvPr>
        </p:nvSpPr>
        <p:spPr/>
        <p:txBody>
          <a:bodyPr/>
          <a:lstStyle/>
          <a:p>
            <a:r>
              <a:t>28</a:t>
            </a:r>
          </a:p>
        </p:txBody>
      </p:sp>
    </p:spTree>
    <p:extLst>
      <p:ext uri="{BB962C8B-B14F-4D97-AF65-F5344CB8AC3E}">
        <p14:creationId xmlns:p14="http://schemas.microsoft.com/office/powerpoint/2010/main" val="776073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BC6AB-2595-5A5D-3F58-7B82AA76D1F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258D484-BEFB-6CCF-2FF8-AA8FA860752D}"/>
              </a:ext>
            </a:extLst>
          </p:cNvPr>
          <p:cNvSpPr>
            <a:spLocks noGrp="1"/>
          </p:cNvSpPr>
          <p:nvPr>
            <p:ph type="title"/>
          </p:nvPr>
        </p:nvSpPr>
        <p:spPr/>
        <p:txBody>
          <a:bodyPr/>
          <a:lstStyle/>
          <a:p>
            <a:r>
              <a:t>Summary</a:t>
            </a:r>
          </a:p>
        </p:txBody>
      </p:sp>
      <p:sp>
        <p:nvSpPr>
          <p:cNvPr id="8" name="Inhaltsplatzhalter 7">
            <a:extLst>
              <a:ext uri="{FF2B5EF4-FFF2-40B4-BE49-F238E27FC236}">
                <a16:creationId xmlns:a16="http://schemas.microsoft.com/office/drawing/2014/main" id="{8005616B-9F9B-F1AA-E0E3-B7C1AB4262D0}"/>
              </a:ext>
            </a:extLst>
          </p:cNvPr>
          <p:cNvSpPr>
            <a:spLocks noGrp="1"/>
          </p:cNvSpPr>
          <p:nvPr>
            <p:ph type="body" sz="quarter" idx="14"/>
          </p:nvPr>
        </p:nvSpPr>
        <p:spPr>
          <a:xfrm>
            <a:off x="2451099" y="2155924"/>
            <a:ext cx="5688014" cy="5372794"/>
          </a:xfrm>
        </p:spPr>
        <p:txBody>
          <a:bodyPr/>
          <a:lstStyle/>
          <a:p>
            <a:r>
              <a:rPr dirty="0"/>
              <a:t>We don't yet know</a:t>
            </a:r>
          </a:p>
          <a:p>
            <a:r>
              <a:rPr dirty="0"/>
              <a:t>... how large these uncertainties are in a large, real forest stand</a:t>
            </a:r>
          </a:p>
          <a:p>
            <a:endParaRPr dirty="0"/>
          </a:p>
          <a:p>
            <a:r>
              <a:rPr lang="de-DE" dirty="0">
                <a:sym typeface="Wingdings" pitchFamily="2" charset="2"/>
              </a:rPr>
              <a:t> </a:t>
            </a:r>
            <a:r>
              <a:rPr dirty="0"/>
              <a:t>Exercise in R</a:t>
            </a:r>
          </a:p>
        </p:txBody>
      </p:sp>
      <p:sp>
        <p:nvSpPr>
          <p:cNvPr id="4" name="Datumsplatzhalter 3">
            <a:extLst>
              <a:ext uri="{FF2B5EF4-FFF2-40B4-BE49-F238E27FC236}">
                <a16:creationId xmlns:a16="http://schemas.microsoft.com/office/drawing/2014/main" id="{9E6A36F4-8C9D-19AB-8785-58AE4AE4147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19E5682-0B7C-59AB-28A4-1A514ACD82F1}"/>
              </a:ext>
            </a:extLst>
          </p:cNvPr>
          <p:cNvSpPr>
            <a:spLocks noGrp="1"/>
          </p:cNvSpPr>
          <p:nvPr>
            <p:ph type="sldNum" sz="quarter" idx="17"/>
          </p:nvPr>
        </p:nvSpPr>
        <p:spPr/>
        <p:txBody>
          <a:bodyPr/>
          <a:lstStyle/>
          <a:p>
            <a:r>
              <a:t>29</a:t>
            </a:r>
          </a:p>
        </p:txBody>
      </p:sp>
    </p:spTree>
    <p:extLst>
      <p:ext uri="{BB962C8B-B14F-4D97-AF65-F5344CB8AC3E}">
        <p14:creationId xmlns:p14="http://schemas.microsoft.com/office/powerpoint/2010/main" val="174243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B5ED6-B39B-53B6-CA96-D825C1474DB2}"/>
              </a:ext>
            </a:extLst>
          </p:cNvPr>
          <p:cNvSpPr>
            <a:spLocks noGrp="1"/>
          </p:cNvSpPr>
          <p:nvPr>
            <p:ph type="title"/>
          </p:nvPr>
        </p:nvSpPr>
        <p:spPr/>
        <p:txBody>
          <a:bodyPr/>
          <a:lstStyle/>
          <a:p>
            <a:r>
              <a:t>review</a:t>
            </a:r>
          </a:p>
        </p:txBody>
      </p:sp>
      <p:sp>
        <p:nvSpPr>
          <p:cNvPr id="3" name="Textplatzhalter 2">
            <a:extLst>
              <a:ext uri="{FF2B5EF4-FFF2-40B4-BE49-F238E27FC236}">
                <a16:creationId xmlns:a16="http://schemas.microsoft.com/office/drawing/2014/main" id="{F7FFCA69-AE9C-25C2-44A7-A66A1D9E96FB}"/>
              </a:ext>
            </a:extLst>
          </p:cNvPr>
          <p:cNvSpPr>
            <a:spLocks noGrp="1"/>
          </p:cNvSpPr>
          <p:nvPr>
            <p:ph type="body" idx="1"/>
          </p:nvPr>
        </p:nvSpPr>
        <p:spPr/>
        <p:txBody>
          <a:bodyPr/>
          <a:lstStyle/>
          <a:p>
            <a:r>
              <a:t>The data you recorded and handed in...</a:t>
            </a:r>
          </a:p>
        </p:txBody>
      </p:sp>
      <p:sp>
        <p:nvSpPr>
          <p:cNvPr id="4" name="Datumsplatzhalter 3">
            <a:extLst>
              <a:ext uri="{FF2B5EF4-FFF2-40B4-BE49-F238E27FC236}">
                <a16:creationId xmlns:a16="http://schemas.microsoft.com/office/drawing/2014/main" id="{A75E4DED-5F82-21DA-E636-6F41D8B78183}"/>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E05980A1-787D-EF8B-7BCF-99F535DCD273}"/>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34AB64E1-4CA8-AE4A-5355-9F3FA6D6F7D1}"/>
              </a:ext>
            </a:extLst>
          </p:cNvPr>
          <p:cNvSpPr>
            <a:spLocks noGrp="1"/>
          </p:cNvSpPr>
          <p:nvPr>
            <p:ph type="sldNum" sz="quarter" idx="12"/>
          </p:nvPr>
        </p:nvSpPr>
        <p:spPr/>
        <p:txBody>
          <a:bodyPr/>
          <a:lstStyle/>
          <a:p>
            <a:r>
              <a:t>3</a:t>
            </a:r>
          </a:p>
        </p:txBody>
      </p:sp>
    </p:spTree>
    <p:extLst>
      <p:ext uri="{BB962C8B-B14F-4D97-AF65-F5344CB8AC3E}">
        <p14:creationId xmlns:p14="http://schemas.microsoft.com/office/powerpoint/2010/main" val="199938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1E833-897E-4231-FAEB-34A3C6CBD34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D5EA6BF-755A-5461-AA8D-47DFB9FD58BE}"/>
              </a:ext>
            </a:extLst>
          </p:cNvPr>
          <p:cNvSpPr>
            <a:spLocks noGrp="1"/>
          </p:cNvSpPr>
          <p:nvPr>
            <p:ph type="title"/>
          </p:nvPr>
        </p:nvSpPr>
        <p:spPr/>
        <p:txBody>
          <a:bodyPr/>
          <a:lstStyle/>
          <a:p>
            <a:r>
              <a:t>Questions?</a:t>
            </a:r>
          </a:p>
        </p:txBody>
      </p:sp>
      <p:sp>
        <p:nvSpPr>
          <p:cNvPr id="8" name="Inhaltsplatzhalter 7">
            <a:extLst>
              <a:ext uri="{FF2B5EF4-FFF2-40B4-BE49-F238E27FC236}">
                <a16:creationId xmlns:a16="http://schemas.microsoft.com/office/drawing/2014/main" id="{5937BED9-D17E-5331-2D79-9E225B357626}"/>
              </a:ext>
            </a:extLst>
          </p:cNvPr>
          <p:cNvSpPr>
            <a:spLocks noGrp="1"/>
          </p:cNvSpPr>
          <p:nvPr>
            <p:ph type="body" sz="quarter" idx="14"/>
          </p:nvPr>
        </p:nvSpPr>
        <p:spPr>
          <a:xfrm>
            <a:off x="4233882" y="2696440"/>
            <a:ext cx="4141988" cy="5372794"/>
          </a:xfrm>
        </p:spPr>
        <p:txBody>
          <a:bodyPr/>
          <a:lstStyle/>
          <a:p>
            <a:r>
              <a:t>What questions do you have so far?</a:t>
            </a:r>
          </a:p>
        </p:txBody>
      </p:sp>
      <p:sp>
        <p:nvSpPr>
          <p:cNvPr id="4" name="Datumsplatzhalter 3">
            <a:extLst>
              <a:ext uri="{FF2B5EF4-FFF2-40B4-BE49-F238E27FC236}">
                <a16:creationId xmlns:a16="http://schemas.microsoft.com/office/drawing/2014/main" id="{98F34CB9-B41F-A4F3-7FF0-F60CA2DD61C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E25A10C8-C3BE-F060-C171-8742F7450780}"/>
              </a:ext>
            </a:extLst>
          </p:cNvPr>
          <p:cNvSpPr>
            <a:spLocks noGrp="1"/>
          </p:cNvSpPr>
          <p:nvPr>
            <p:ph type="sldNum" sz="quarter" idx="17"/>
          </p:nvPr>
        </p:nvSpPr>
        <p:spPr/>
        <p:txBody>
          <a:bodyPr/>
          <a:lstStyle/>
          <a:p>
            <a:r>
              <a:t>30</a:t>
            </a:r>
          </a:p>
        </p:txBody>
      </p:sp>
    </p:spTree>
    <p:extLst>
      <p:ext uri="{BB962C8B-B14F-4D97-AF65-F5344CB8AC3E}">
        <p14:creationId xmlns:p14="http://schemas.microsoft.com/office/powerpoint/2010/main" val="129542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DFFE-F653-2343-5E78-910002ACFA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F49D717-4AAD-16B5-6A52-E252DC1714F4}"/>
              </a:ext>
            </a:extLst>
          </p:cNvPr>
          <p:cNvSpPr>
            <a:spLocks noGrp="1"/>
          </p:cNvSpPr>
          <p:nvPr>
            <p:ph type="title"/>
          </p:nvPr>
        </p:nvSpPr>
        <p:spPr/>
        <p:txBody>
          <a:bodyPr/>
          <a:lstStyle/>
          <a:p>
            <a:r>
              <a:t>Transition to the exercise in R</a:t>
            </a:r>
          </a:p>
        </p:txBody>
      </p:sp>
      <p:sp>
        <p:nvSpPr>
          <p:cNvPr id="3" name="Textplatzhalter 2">
            <a:extLst>
              <a:ext uri="{FF2B5EF4-FFF2-40B4-BE49-F238E27FC236}">
                <a16:creationId xmlns:a16="http://schemas.microsoft.com/office/drawing/2014/main" id="{DBD904A1-21B2-90DC-2878-1B5D00892ADE}"/>
              </a:ext>
            </a:extLst>
          </p:cNvPr>
          <p:cNvSpPr>
            <a:spLocks noGrp="1"/>
          </p:cNvSpPr>
          <p:nvPr>
            <p:ph type="body" idx="1"/>
          </p:nvPr>
        </p:nvSpPr>
        <p:spPr/>
        <p:txBody>
          <a:bodyPr/>
          <a:lstStyle/>
          <a:p>
            <a:r>
              <a:t>We will now simulate one or more samples.</a:t>
            </a:r>
          </a:p>
        </p:txBody>
      </p:sp>
      <p:sp>
        <p:nvSpPr>
          <p:cNvPr id="4" name="Datumsplatzhalter 3">
            <a:extLst>
              <a:ext uri="{FF2B5EF4-FFF2-40B4-BE49-F238E27FC236}">
                <a16:creationId xmlns:a16="http://schemas.microsoft.com/office/drawing/2014/main" id="{01A1AED4-EC72-9C9C-9EB8-3C9B3A891BFA}"/>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9BCDA97B-5FC9-F9E7-37EB-2F074C883253}"/>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DC108886-57AF-E928-72EB-874489847B1B}"/>
              </a:ext>
            </a:extLst>
          </p:cNvPr>
          <p:cNvSpPr>
            <a:spLocks noGrp="1"/>
          </p:cNvSpPr>
          <p:nvPr>
            <p:ph type="sldNum" sz="quarter" idx="12"/>
          </p:nvPr>
        </p:nvSpPr>
        <p:spPr/>
        <p:txBody>
          <a:bodyPr/>
          <a:lstStyle/>
          <a:p>
            <a:r>
              <a:t>31</a:t>
            </a:r>
          </a:p>
        </p:txBody>
      </p:sp>
    </p:spTree>
    <p:extLst>
      <p:ext uri="{BB962C8B-B14F-4D97-AF65-F5344CB8AC3E}">
        <p14:creationId xmlns:p14="http://schemas.microsoft.com/office/powerpoint/2010/main" val="3624727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D31B2-6AE7-9ED3-ED15-73ADD29538E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F1E57ED-60A0-2268-122C-99D55C1421A2}"/>
              </a:ext>
            </a:extLst>
          </p:cNvPr>
          <p:cNvSpPr>
            <a:spLocks noGrp="1"/>
          </p:cNvSpPr>
          <p:nvPr>
            <p:ph type="title"/>
          </p:nvPr>
        </p:nvSpPr>
        <p:spPr/>
        <p:txBody>
          <a:bodyPr/>
          <a:lstStyle/>
          <a:p>
            <a:r>
              <a:t>Full inventory of Ecosense https://ecosense.uni-freiburg.de/</a:t>
            </a:r>
          </a:p>
        </p:txBody>
      </p:sp>
      <p:sp>
        <p:nvSpPr>
          <p:cNvPr id="8" name="Inhaltsplatzhalter 7">
            <a:extLst>
              <a:ext uri="{FF2B5EF4-FFF2-40B4-BE49-F238E27FC236}">
                <a16:creationId xmlns:a16="http://schemas.microsoft.com/office/drawing/2014/main" id="{82B84507-6D0F-171F-7242-114D52EAF32D}"/>
              </a:ext>
            </a:extLst>
          </p:cNvPr>
          <p:cNvSpPr>
            <a:spLocks noGrp="1"/>
          </p:cNvSpPr>
          <p:nvPr>
            <p:ph type="body" sz="quarter" idx="14"/>
          </p:nvPr>
        </p:nvSpPr>
        <p:spPr>
          <a:xfrm>
            <a:off x="442913" y="1881188"/>
            <a:ext cx="6792399" cy="4319587"/>
          </a:xfrm>
        </p:spPr>
        <p:txBody>
          <a:bodyPr/>
          <a:lstStyle/>
          <a:p>
            <a:r>
              <a:rPr dirty="0"/>
              <a:t>Research site near </a:t>
            </a:r>
            <a:r>
              <a:rPr dirty="0" err="1"/>
              <a:t>Ettenheim</a:t>
            </a:r>
            <a:r>
              <a:rPr dirty="0"/>
              <a:t> with measuring instruments</a:t>
            </a:r>
          </a:p>
          <a:p>
            <a:r>
              <a:rPr dirty="0"/>
              <a:t>Climate change threatens forests worldwide and impairs their function as carbon sinks.</a:t>
            </a:r>
          </a:p>
          <a:p>
            <a:r>
              <a:rPr dirty="0"/>
              <a:t>Central European forests are increasingly suffering from heat waves, floods and droughts.</a:t>
            </a:r>
          </a:p>
          <a:p>
            <a:r>
              <a:rPr dirty="0"/>
              <a:t>But: Important knowledge about forest processes and their future changes is lacking.</a:t>
            </a:r>
          </a:p>
          <a:p>
            <a:r>
              <a:rPr lang="de-DE" dirty="0">
                <a:sym typeface="Wingdings" pitchFamily="2" charset="2"/>
              </a:rPr>
              <a:t> </a:t>
            </a:r>
            <a:r>
              <a:rPr dirty="0"/>
              <a:t>ECOSENSE researches critical ecosystem changes and develops an intelligent sensor network.</a:t>
            </a:r>
          </a:p>
          <a:p>
            <a:r>
              <a:rPr lang="de-DE" dirty="0">
                <a:sym typeface="Wingdings" pitchFamily="2" charset="2"/>
              </a:rPr>
              <a:t> </a:t>
            </a:r>
            <a:r>
              <a:rPr dirty="0"/>
              <a:t>The aim is a rapid, cost-effective assessment of ecosystems in extreme forest areas.</a:t>
            </a:r>
          </a:p>
        </p:txBody>
      </p:sp>
      <p:sp>
        <p:nvSpPr>
          <p:cNvPr id="4" name="Datumsplatzhalter 3">
            <a:extLst>
              <a:ext uri="{FF2B5EF4-FFF2-40B4-BE49-F238E27FC236}">
                <a16:creationId xmlns:a16="http://schemas.microsoft.com/office/drawing/2014/main" id="{9DD106A6-E7A5-7E4A-6828-5CF81B0E29C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F48A1A9-8762-0560-39C9-27B703BB1307}"/>
              </a:ext>
            </a:extLst>
          </p:cNvPr>
          <p:cNvSpPr>
            <a:spLocks noGrp="1"/>
          </p:cNvSpPr>
          <p:nvPr>
            <p:ph type="sldNum" sz="quarter" idx="17"/>
          </p:nvPr>
        </p:nvSpPr>
        <p:spPr/>
        <p:txBody>
          <a:bodyPr/>
          <a:lstStyle/>
          <a:p>
            <a:r>
              <a:t>32</a:t>
            </a:r>
          </a:p>
        </p:txBody>
      </p:sp>
      <p:pic>
        <p:nvPicPr>
          <p:cNvPr id="8196" name="Picture 4" descr="ECOSENSE_Grafik">
            <a:extLst>
              <a:ext uri="{FF2B5EF4-FFF2-40B4-BE49-F238E27FC236}">
                <a16:creationId xmlns:a16="http://schemas.microsoft.com/office/drawing/2014/main" id="{C050F12B-9A62-F703-43CB-CF1BB58EA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271" y="1417501"/>
            <a:ext cx="3035716" cy="206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05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7A44C-F216-19C5-E863-7DA5E911D4D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94ADD6C-C944-C21E-51F4-AC8773578F26}"/>
              </a:ext>
            </a:extLst>
          </p:cNvPr>
          <p:cNvSpPr>
            <a:spLocks noGrp="1"/>
          </p:cNvSpPr>
          <p:nvPr>
            <p:ph type="title"/>
          </p:nvPr>
        </p:nvSpPr>
        <p:spPr/>
        <p:txBody>
          <a:bodyPr/>
          <a:lstStyle/>
          <a:p>
            <a:r>
              <a:t>Full inventory of Ecosense https://ecosense.uni-freiburg.de/</a:t>
            </a:r>
          </a:p>
        </p:txBody>
      </p:sp>
      <p:sp>
        <p:nvSpPr>
          <p:cNvPr id="8" name="Inhaltsplatzhalter 7">
            <a:extLst>
              <a:ext uri="{FF2B5EF4-FFF2-40B4-BE49-F238E27FC236}">
                <a16:creationId xmlns:a16="http://schemas.microsoft.com/office/drawing/2014/main" id="{6F9FBA30-0C54-50A6-47F4-6C9EB4FB6E7F}"/>
              </a:ext>
            </a:extLst>
          </p:cNvPr>
          <p:cNvSpPr>
            <a:spLocks noGrp="1"/>
          </p:cNvSpPr>
          <p:nvPr>
            <p:ph type="body" sz="quarter" idx="14"/>
          </p:nvPr>
        </p:nvSpPr>
        <p:spPr>
          <a:xfrm>
            <a:off x="442913" y="1881188"/>
            <a:ext cx="5653087" cy="4319587"/>
          </a:xfrm>
        </p:spPr>
        <p:txBody>
          <a:bodyPr/>
          <a:lstStyle/>
          <a:p>
            <a:r>
              <a:t>Download the file ex05-pw.zip and unpack the data where you can find it again. </a:t>
            </a:r>
          </a:p>
          <a:p>
            <a:r>
              <a:t>Password is: Inventory</a:t>
            </a:r>
          </a:p>
          <a:p>
            <a:r>
              <a:t>Open the .qmd file in Rstudio</a:t>
            </a:r>
          </a:p>
          <a:p>
            <a:r>
              <a:t>The geopackage contains tree coordinates, as well as many other attributes of 1521 trees</a:t>
            </a:r>
          </a:p>
        </p:txBody>
      </p:sp>
      <p:sp>
        <p:nvSpPr>
          <p:cNvPr id="4" name="Datumsplatzhalter 3">
            <a:extLst>
              <a:ext uri="{FF2B5EF4-FFF2-40B4-BE49-F238E27FC236}">
                <a16:creationId xmlns:a16="http://schemas.microsoft.com/office/drawing/2014/main" id="{391D28F3-B858-A2E5-A5B0-E51BE94A5AD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3482937-BAB5-1DEB-653A-0FC0B510CEFF}"/>
              </a:ext>
            </a:extLst>
          </p:cNvPr>
          <p:cNvSpPr>
            <a:spLocks noGrp="1"/>
          </p:cNvSpPr>
          <p:nvPr>
            <p:ph type="sldNum" sz="quarter" idx="17"/>
          </p:nvPr>
        </p:nvSpPr>
        <p:spPr/>
        <p:txBody>
          <a:bodyPr/>
          <a:lstStyle/>
          <a:p>
            <a:r>
              <a:t>33</a:t>
            </a:r>
          </a:p>
        </p:txBody>
      </p:sp>
      <p:pic>
        <p:nvPicPr>
          <p:cNvPr id="8194" name="Picture 2">
            <a:extLst>
              <a:ext uri="{FF2B5EF4-FFF2-40B4-BE49-F238E27FC236}">
                <a16:creationId xmlns:a16="http://schemas.microsoft.com/office/drawing/2014/main" id="{54108433-D33F-6B39-EE65-BA52D5654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67" y="1517455"/>
            <a:ext cx="5352326" cy="382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881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8532-8724-E1B6-E68E-50EAC359613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5DCE13C-E1A9-CB9D-E3B8-30143E85A669}"/>
              </a:ext>
            </a:extLst>
          </p:cNvPr>
          <p:cNvSpPr>
            <a:spLocks noGrp="1"/>
          </p:cNvSpPr>
          <p:nvPr>
            <p:ph type="title"/>
          </p:nvPr>
        </p:nvSpPr>
        <p:spPr/>
        <p:txBody>
          <a:bodyPr/>
          <a:lstStyle/>
          <a:p>
            <a:r>
              <a:t>What exactly are we doing today</a:t>
            </a:r>
          </a:p>
        </p:txBody>
      </p:sp>
      <p:sp>
        <p:nvSpPr>
          <p:cNvPr id="4" name="Datumsplatzhalter 3">
            <a:extLst>
              <a:ext uri="{FF2B5EF4-FFF2-40B4-BE49-F238E27FC236}">
                <a16:creationId xmlns:a16="http://schemas.microsoft.com/office/drawing/2014/main" id="{FCD3D471-AC5D-9E4C-65AD-D51E17C6C30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1D138C2-6ED6-70E9-799C-9B418005E792}"/>
              </a:ext>
            </a:extLst>
          </p:cNvPr>
          <p:cNvSpPr>
            <a:spLocks noGrp="1"/>
          </p:cNvSpPr>
          <p:nvPr>
            <p:ph type="sldNum" sz="quarter" idx="17"/>
          </p:nvPr>
        </p:nvSpPr>
        <p:spPr/>
        <p:txBody>
          <a:bodyPr/>
          <a:lstStyle/>
          <a:p>
            <a:r>
              <a:t>34</a:t>
            </a:r>
          </a:p>
        </p:txBody>
      </p:sp>
      <p:graphicFrame>
        <p:nvGraphicFramePr>
          <p:cNvPr id="9" name="Diagram 8">
            <a:extLst>
              <a:ext uri="{FF2B5EF4-FFF2-40B4-BE49-F238E27FC236}">
                <a16:creationId xmlns:a16="http://schemas.microsoft.com/office/drawing/2014/main" id="{F8577C6A-CDBC-0387-1ABF-E20C18EA3506}"/>
              </a:ext>
            </a:extLst>
          </p:cNvPr>
          <p:cNvGraphicFramePr/>
          <p:nvPr>
            <p:extLst>
              <p:ext uri="{D42A27DB-BD31-4B8C-83A1-F6EECF244321}">
                <p14:modId xmlns:p14="http://schemas.microsoft.com/office/powerpoint/2010/main" val="121475800"/>
              </p:ext>
            </p:extLst>
          </p:nvPr>
        </p:nvGraphicFramePr>
        <p:xfrm>
          <a:off x="2232706" y="1750263"/>
          <a:ext cx="7927293" cy="4388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5679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D9826-466B-BEF2-2347-2809632FFF8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21000D7-BE7A-BB76-F20A-5D4CFC42A99D}"/>
              </a:ext>
            </a:extLst>
          </p:cNvPr>
          <p:cNvSpPr>
            <a:spLocks noGrp="1"/>
          </p:cNvSpPr>
          <p:nvPr>
            <p:ph type="title"/>
          </p:nvPr>
        </p:nvSpPr>
        <p:spPr/>
        <p:txBody>
          <a:bodyPr/>
          <a:lstStyle/>
          <a:p>
            <a:r>
              <a:t>Small refresher of the required packages in R</a:t>
            </a:r>
          </a:p>
        </p:txBody>
      </p:sp>
      <p:sp>
        <p:nvSpPr>
          <p:cNvPr id="4" name="Datumsplatzhalter 3">
            <a:extLst>
              <a:ext uri="{FF2B5EF4-FFF2-40B4-BE49-F238E27FC236}">
                <a16:creationId xmlns:a16="http://schemas.microsoft.com/office/drawing/2014/main" id="{3A7A238D-A1A3-EDDD-4A68-2A149CB6ADA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D00E750F-EAA2-2C0A-9F73-FCA653DD8A7F}"/>
              </a:ext>
            </a:extLst>
          </p:cNvPr>
          <p:cNvSpPr>
            <a:spLocks noGrp="1"/>
          </p:cNvSpPr>
          <p:nvPr>
            <p:ph type="sldNum" sz="quarter" idx="17"/>
          </p:nvPr>
        </p:nvSpPr>
        <p:spPr/>
        <p:txBody>
          <a:bodyPr/>
          <a:lstStyle/>
          <a:p>
            <a:r>
              <a:t>35</a:t>
            </a:r>
          </a:p>
        </p:txBody>
      </p:sp>
      <p:pic>
        <p:nvPicPr>
          <p:cNvPr id="5" name="Picture 4">
            <a:extLst>
              <a:ext uri="{FF2B5EF4-FFF2-40B4-BE49-F238E27FC236}">
                <a16:creationId xmlns:a16="http://schemas.microsoft.com/office/drawing/2014/main" id="{D1E02A61-A153-9DCB-3B4D-DDA57DE80E04}"/>
              </a:ext>
            </a:extLst>
          </p:cNvPr>
          <p:cNvPicPr>
            <a:picLocks noChangeAspect="1"/>
          </p:cNvPicPr>
          <p:nvPr/>
        </p:nvPicPr>
        <p:blipFill>
          <a:blip r:embed="rId2"/>
          <a:stretch>
            <a:fillRect/>
          </a:stretch>
        </p:blipFill>
        <p:spPr>
          <a:xfrm>
            <a:off x="2866149" y="1387978"/>
            <a:ext cx="6765906" cy="4769043"/>
          </a:xfrm>
          <a:prstGeom prst="rect">
            <a:avLst/>
          </a:prstGeom>
        </p:spPr>
      </p:pic>
      <p:sp>
        <p:nvSpPr>
          <p:cNvPr id="9" name="TextBox 8">
            <a:extLst>
              <a:ext uri="{FF2B5EF4-FFF2-40B4-BE49-F238E27FC236}">
                <a16:creationId xmlns:a16="http://schemas.microsoft.com/office/drawing/2014/main" id="{C73345F9-4C8C-5B69-3449-25710BBAA13C}"/>
              </a:ext>
            </a:extLst>
          </p:cNvPr>
          <p:cNvSpPr txBox="1"/>
          <p:nvPr/>
        </p:nvSpPr>
        <p:spPr>
          <a:xfrm>
            <a:off x="201953" y="1817580"/>
            <a:ext cx="2751715" cy="923330"/>
          </a:xfrm>
          <a:prstGeom prst="rect">
            <a:avLst/>
          </a:prstGeom>
          <a:noFill/>
        </p:spPr>
        <p:txBody>
          <a:bodyPr wrap="none" rtlCol="0">
            <a:spAutoFit/>
          </a:bodyPr>
          <a:lstStyle/>
          <a:p>
            <a:r>
              <a:rPr dirty="0"/>
              <a:t>Working with geodata </a:t>
            </a:r>
            <a:r>
              <a:rPr lang="de-DE" dirty="0">
                <a:sym typeface="Wingdings" pitchFamily="2" charset="2"/>
              </a:rPr>
              <a:t></a:t>
            </a:r>
            <a:endParaRPr dirty="0"/>
          </a:p>
          <a:p>
            <a:r>
              <a:rPr dirty="0"/>
              <a:t>General feature handling</a:t>
            </a:r>
          </a:p>
          <a:p>
            <a:r>
              <a:rPr dirty="0"/>
              <a:t>- buffer, clip etc.</a:t>
            </a:r>
          </a:p>
        </p:txBody>
      </p:sp>
      <p:sp>
        <p:nvSpPr>
          <p:cNvPr id="10" name="TextBox 9">
            <a:extLst>
              <a:ext uri="{FF2B5EF4-FFF2-40B4-BE49-F238E27FC236}">
                <a16:creationId xmlns:a16="http://schemas.microsoft.com/office/drawing/2014/main" id="{0BA4AB07-C446-A4BC-66D0-E3DE18AD236F}"/>
              </a:ext>
            </a:extLst>
          </p:cNvPr>
          <p:cNvSpPr txBox="1"/>
          <p:nvPr/>
        </p:nvSpPr>
        <p:spPr>
          <a:xfrm>
            <a:off x="201953" y="3403167"/>
            <a:ext cx="2664196" cy="923330"/>
          </a:xfrm>
          <a:prstGeom prst="rect">
            <a:avLst/>
          </a:prstGeom>
          <a:noFill/>
        </p:spPr>
        <p:txBody>
          <a:bodyPr wrap="square" rtlCol="0">
            <a:spAutoFit/>
          </a:bodyPr>
          <a:lstStyle/>
          <a:p>
            <a:r>
              <a:rPr dirty="0"/>
              <a:t>Working with geodata </a:t>
            </a:r>
            <a:r>
              <a:rPr lang="de-DE" dirty="0">
                <a:sym typeface="Wingdings" pitchFamily="2" charset="2"/>
              </a:rPr>
              <a:t></a:t>
            </a:r>
            <a:endParaRPr dirty="0"/>
          </a:p>
          <a:p>
            <a:r>
              <a:rPr dirty="0"/>
              <a:t>Nice tool for creating maps</a:t>
            </a:r>
          </a:p>
        </p:txBody>
      </p:sp>
      <p:sp>
        <p:nvSpPr>
          <p:cNvPr id="2" name="Rectangle 1">
            <a:extLst>
              <a:ext uri="{FF2B5EF4-FFF2-40B4-BE49-F238E27FC236}">
                <a16:creationId xmlns:a16="http://schemas.microsoft.com/office/drawing/2014/main" id="{7C1DC420-7435-BA92-777D-74AE70FA8711}"/>
              </a:ext>
            </a:extLst>
          </p:cNvPr>
          <p:cNvSpPr/>
          <p:nvPr/>
        </p:nvSpPr>
        <p:spPr>
          <a:xfrm>
            <a:off x="2754255" y="1743075"/>
            <a:ext cx="7046970" cy="8786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3" name="Rectangle 2">
            <a:extLst>
              <a:ext uri="{FF2B5EF4-FFF2-40B4-BE49-F238E27FC236}">
                <a16:creationId xmlns:a16="http://schemas.microsoft.com/office/drawing/2014/main" id="{2F56DD5C-6928-95D4-E8E8-F3E7199FA896}"/>
              </a:ext>
            </a:extLst>
          </p:cNvPr>
          <p:cNvSpPr/>
          <p:nvPr/>
        </p:nvSpPr>
        <p:spPr>
          <a:xfrm>
            <a:off x="2754255" y="3343276"/>
            <a:ext cx="7046970" cy="5831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931239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A3E45-0963-B90E-F066-8503E158B779}"/>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5D9713C-FAA2-D0D3-8C3F-D94C7D0E63A0}"/>
              </a:ext>
            </a:extLst>
          </p:cNvPr>
          <p:cNvSpPr>
            <a:spLocks noGrp="1"/>
          </p:cNvSpPr>
          <p:nvPr>
            <p:ph type="title"/>
          </p:nvPr>
        </p:nvSpPr>
        <p:spPr/>
        <p:txBody>
          <a:bodyPr/>
          <a:lstStyle/>
          <a:p>
            <a:r>
              <a:t>Packages in R</a:t>
            </a:r>
          </a:p>
        </p:txBody>
      </p:sp>
      <p:sp>
        <p:nvSpPr>
          <p:cNvPr id="4" name="Datumsplatzhalter 3">
            <a:extLst>
              <a:ext uri="{FF2B5EF4-FFF2-40B4-BE49-F238E27FC236}">
                <a16:creationId xmlns:a16="http://schemas.microsoft.com/office/drawing/2014/main" id="{01033214-7712-53DB-475F-AFF9E8DA432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3D1BAADC-A72B-1F46-02CF-0AA6F45636C3}"/>
              </a:ext>
            </a:extLst>
          </p:cNvPr>
          <p:cNvSpPr>
            <a:spLocks noGrp="1"/>
          </p:cNvSpPr>
          <p:nvPr>
            <p:ph type="sldNum" sz="quarter" idx="17"/>
          </p:nvPr>
        </p:nvSpPr>
        <p:spPr/>
        <p:txBody>
          <a:bodyPr/>
          <a:lstStyle/>
          <a:p>
            <a:r>
              <a:t>36</a:t>
            </a:r>
          </a:p>
        </p:txBody>
      </p:sp>
      <p:sp>
        <p:nvSpPr>
          <p:cNvPr id="3" name="TextBox 2">
            <a:extLst>
              <a:ext uri="{FF2B5EF4-FFF2-40B4-BE49-F238E27FC236}">
                <a16:creationId xmlns:a16="http://schemas.microsoft.com/office/drawing/2014/main" id="{E3BEC72C-B14A-B977-8B02-8226C2C7199D}"/>
              </a:ext>
            </a:extLst>
          </p:cNvPr>
          <p:cNvSpPr txBox="1"/>
          <p:nvPr/>
        </p:nvSpPr>
        <p:spPr>
          <a:xfrm>
            <a:off x="768281" y="2713540"/>
            <a:ext cx="10068787" cy="1200329"/>
          </a:xfrm>
          <a:prstGeom prst="rect">
            <a:avLst/>
          </a:prstGeom>
          <a:solidFill>
            <a:schemeClr val="bg1"/>
          </a:solidFill>
        </p:spPr>
        <p:txBody>
          <a:bodyPr wrap="square">
            <a:spAutoFit/>
          </a:bodyPr>
          <a:lstStyle/>
          <a:p>
            <a:r>
              <a:rPr dirty="0"/>
              <a:t>[Internal advertising] If you are more interested in this </a:t>
            </a:r>
            <a:r>
              <a:rPr lang="de-DE" dirty="0">
                <a:sym typeface="Wingdings" pitchFamily="2" charset="2"/>
              </a:rPr>
              <a:t></a:t>
            </a:r>
            <a:r>
              <a:rPr dirty="0"/>
              <a:t> Course from geography to geodata with R:</a:t>
            </a:r>
          </a:p>
          <a:p>
            <a:endParaRPr dirty="0"/>
          </a:p>
          <a:p>
            <a:r>
              <a:rPr dirty="0"/>
              <a:t>https://thinking-</a:t>
            </a:r>
            <a:r>
              <a:rPr dirty="0" err="1"/>
              <a:t>spatial.org</a:t>
            </a:r>
            <a:r>
              <a:rPr dirty="0"/>
              <a:t>/courses/</a:t>
            </a:r>
            <a:r>
              <a:rPr dirty="0" err="1"/>
              <a:t>angewandte_geodatenverarbeitung</a:t>
            </a:r>
            <a:r>
              <a:rPr dirty="0"/>
              <a:t>/</a:t>
            </a:r>
          </a:p>
        </p:txBody>
      </p:sp>
    </p:spTree>
    <p:extLst>
      <p:ext uri="{BB962C8B-B14F-4D97-AF65-F5344CB8AC3E}">
        <p14:creationId xmlns:p14="http://schemas.microsoft.com/office/powerpoint/2010/main" val="2621657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68E01-EEBA-0E15-A9F2-BD901705626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985C032-C5B1-895A-13E2-98ED7230C23A}"/>
              </a:ext>
            </a:extLst>
          </p:cNvPr>
          <p:cNvSpPr>
            <a:spLocks noGrp="1"/>
          </p:cNvSpPr>
          <p:nvPr>
            <p:ph type="title"/>
          </p:nvPr>
        </p:nvSpPr>
        <p:spPr/>
        <p:txBody>
          <a:bodyPr/>
          <a:lstStyle/>
          <a:p>
            <a:r>
              <a:t>dplyr</a:t>
            </a:r>
          </a:p>
        </p:txBody>
      </p:sp>
      <p:sp>
        <p:nvSpPr>
          <p:cNvPr id="4" name="Datumsplatzhalter 3">
            <a:extLst>
              <a:ext uri="{FF2B5EF4-FFF2-40B4-BE49-F238E27FC236}">
                <a16:creationId xmlns:a16="http://schemas.microsoft.com/office/drawing/2014/main" id="{D39F7224-F78D-5324-8F23-A430A110993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31310E3-A659-709D-5970-11611085B76F}"/>
              </a:ext>
            </a:extLst>
          </p:cNvPr>
          <p:cNvSpPr>
            <a:spLocks noGrp="1"/>
          </p:cNvSpPr>
          <p:nvPr>
            <p:ph type="sldNum" sz="quarter" idx="17"/>
          </p:nvPr>
        </p:nvSpPr>
        <p:spPr/>
        <p:txBody>
          <a:bodyPr/>
          <a:lstStyle/>
          <a:p>
            <a:r>
              <a:t>37</a:t>
            </a:r>
          </a:p>
        </p:txBody>
      </p:sp>
      <p:sp>
        <p:nvSpPr>
          <p:cNvPr id="8" name="TextBox 7">
            <a:extLst>
              <a:ext uri="{FF2B5EF4-FFF2-40B4-BE49-F238E27FC236}">
                <a16:creationId xmlns:a16="http://schemas.microsoft.com/office/drawing/2014/main" id="{3715826C-EAD6-5B67-6CCE-F6F167705BB7}"/>
              </a:ext>
            </a:extLst>
          </p:cNvPr>
          <p:cNvSpPr txBox="1"/>
          <p:nvPr/>
        </p:nvSpPr>
        <p:spPr>
          <a:xfrm>
            <a:off x="827849" y="1577503"/>
            <a:ext cx="6095064" cy="1200329"/>
          </a:xfrm>
          <a:prstGeom prst="rect">
            <a:avLst/>
          </a:prstGeom>
          <a:noFill/>
        </p:spPr>
        <p:txBody>
          <a:bodyPr wrap="square">
            <a:spAutoFit/>
          </a:bodyPr>
          <a:lstStyle/>
          <a:p>
            <a:r>
              <a:rPr dirty="0">
                <a:solidFill>
                  <a:srgbClr val="00B050"/>
                </a:solidFill>
              </a:rPr>
              <a:t># Calculate number of trees per cluster/plot </a:t>
            </a:r>
          </a:p>
          <a:p>
            <a:r>
              <a:rPr dirty="0" err="1"/>
              <a:t>trees_per_plot</a:t>
            </a:r>
            <a:r>
              <a:rPr dirty="0"/>
              <a:t> &lt;- </a:t>
            </a:r>
            <a:r>
              <a:rPr dirty="0" err="1"/>
              <a:t>tree_inventory_data</a:t>
            </a:r>
            <a:r>
              <a:rPr dirty="0"/>
              <a:t> %&gt;%</a:t>
            </a:r>
          </a:p>
          <a:p>
            <a:r>
              <a:rPr dirty="0"/>
              <a:t>		</a:t>
            </a:r>
            <a:r>
              <a:rPr dirty="0" err="1"/>
              <a:t>group_by</a:t>
            </a:r>
            <a:r>
              <a:rPr dirty="0"/>
              <a:t>(plot) %&gt;%</a:t>
            </a:r>
          </a:p>
          <a:p>
            <a:r>
              <a:rPr dirty="0"/>
              <a:t>		summarize(</a:t>
            </a:r>
            <a:r>
              <a:rPr dirty="0" err="1"/>
              <a:t>tree_count</a:t>
            </a:r>
            <a:r>
              <a:rPr dirty="0"/>
              <a:t> = n())</a:t>
            </a:r>
          </a:p>
        </p:txBody>
      </p:sp>
      <p:sp>
        <p:nvSpPr>
          <p:cNvPr id="10" name="TextBox 9">
            <a:extLst>
              <a:ext uri="{FF2B5EF4-FFF2-40B4-BE49-F238E27FC236}">
                <a16:creationId xmlns:a16="http://schemas.microsoft.com/office/drawing/2014/main" id="{DF40E69E-E8FC-7B40-3319-9D44670221A0}"/>
              </a:ext>
            </a:extLst>
          </p:cNvPr>
          <p:cNvSpPr txBox="1"/>
          <p:nvPr/>
        </p:nvSpPr>
        <p:spPr>
          <a:xfrm>
            <a:off x="736289" y="4121776"/>
            <a:ext cx="6095064" cy="1477328"/>
          </a:xfrm>
          <a:prstGeom prst="rect">
            <a:avLst/>
          </a:prstGeom>
          <a:noFill/>
        </p:spPr>
        <p:txBody>
          <a:bodyPr wrap="square">
            <a:spAutoFit/>
          </a:bodyPr>
          <a:lstStyle/>
          <a:p>
            <a:r>
              <a:t>This section of code uses the %&gt;% operator</a:t>
            </a:r>
          </a:p>
          <a:p>
            <a:endParaRPr/>
          </a:p>
          <a:p>
            <a:r>
              <a:t>The operator enables what is known as pipelining, a concept in which the output of one function is passed directly as input to the next function.</a:t>
            </a:r>
          </a:p>
        </p:txBody>
      </p:sp>
      <p:graphicFrame>
        <p:nvGraphicFramePr>
          <p:cNvPr id="11" name="Diagram 10">
            <a:extLst>
              <a:ext uri="{FF2B5EF4-FFF2-40B4-BE49-F238E27FC236}">
                <a16:creationId xmlns:a16="http://schemas.microsoft.com/office/drawing/2014/main" id="{30F17FEC-71BA-3AA4-8761-81217AC11BD0}"/>
              </a:ext>
            </a:extLst>
          </p:cNvPr>
          <p:cNvGraphicFramePr/>
          <p:nvPr>
            <p:extLst>
              <p:ext uri="{D42A27DB-BD31-4B8C-83A1-F6EECF244321}">
                <p14:modId xmlns:p14="http://schemas.microsoft.com/office/powerpoint/2010/main" val="2864373938"/>
              </p:ext>
            </p:extLst>
          </p:nvPr>
        </p:nvGraphicFramePr>
        <p:xfrm>
          <a:off x="6192778" y="751715"/>
          <a:ext cx="5341168" cy="3282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391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9556C-9FCD-A638-E3CA-FFA53A61C16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E296370-3D03-9DDA-67FE-5944DD3048E9}"/>
              </a:ext>
            </a:extLst>
          </p:cNvPr>
          <p:cNvSpPr>
            <a:spLocks noGrp="1"/>
          </p:cNvSpPr>
          <p:nvPr>
            <p:ph type="title"/>
          </p:nvPr>
        </p:nvSpPr>
        <p:spPr/>
        <p:txBody>
          <a:bodyPr/>
          <a:lstStyle/>
          <a:p>
            <a:r>
              <a:t>sf package</a:t>
            </a:r>
          </a:p>
        </p:txBody>
      </p:sp>
      <p:sp>
        <p:nvSpPr>
          <p:cNvPr id="4" name="Datumsplatzhalter 3">
            <a:extLst>
              <a:ext uri="{FF2B5EF4-FFF2-40B4-BE49-F238E27FC236}">
                <a16:creationId xmlns:a16="http://schemas.microsoft.com/office/drawing/2014/main" id="{4E67C323-B2BB-F56C-243D-0C813F01725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6701E7B-5A0D-A3D3-A677-132315DA2A8B}"/>
              </a:ext>
            </a:extLst>
          </p:cNvPr>
          <p:cNvSpPr>
            <a:spLocks noGrp="1"/>
          </p:cNvSpPr>
          <p:nvPr>
            <p:ph type="sldNum" sz="quarter" idx="17"/>
          </p:nvPr>
        </p:nvSpPr>
        <p:spPr/>
        <p:txBody>
          <a:bodyPr/>
          <a:lstStyle/>
          <a:p>
            <a:r>
              <a:t>38</a:t>
            </a:r>
          </a:p>
        </p:txBody>
      </p:sp>
      <p:sp>
        <p:nvSpPr>
          <p:cNvPr id="15" name="TextBox 14">
            <a:extLst>
              <a:ext uri="{FF2B5EF4-FFF2-40B4-BE49-F238E27FC236}">
                <a16:creationId xmlns:a16="http://schemas.microsoft.com/office/drawing/2014/main" id="{C679701E-765C-707D-AE1F-48D8E14CB8E5}"/>
              </a:ext>
            </a:extLst>
          </p:cNvPr>
          <p:cNvSpPr txBox="1"/>
          <p:nvPr/>
        </p:nvSpPr>
        <p:spPr>
          <a:xfrm>
            <a:off x="1426586" y="3044279"/>
            <a:ext cx="6095064" cy="1477328"/>
          </a:xfrm>
          <a:prstGeom prst="rect">
            <a:avLst/>
          </a:prstGeom>
          <a:noFill/>
        </p:spPr>
        <p:txBody>
          <a:bodyPr wrap="square">
            <a:spAutoFit/>
          </a:bodyPr>
          <a:lstStyle/>
          <a:p>
            <a:r>
              <a:t>The sf package in R is used for working with spatial (geographical) data.</a:t>
            </a:r>
          </a:p>
          <a:p>
            <a:endParaRPr/>
          </a:p>
          <a:p>
            <a:r>
              <a:t>Geodata analysis</a:t>
            </a:r>
          </a:p>
          <a:p>
            <a:r>
              <a:t>based on the Simple Features Standard</a:t>
            </a:r>
          </a:p>
        </p:txBody>
      </p:sp>
      <p:sp>
        <p:nvSpPr>
          <p:cNvPr id="3" name="TextBox 2">
            <a:extLst>
              <a:ext uri="{FF2B5EF4-FFF2-40B4-BE49-F238E27FC236}">
                <a16:creationId xmlns:a16="http://schemas.microsoft.com/office/drawing/2014/main" id="{D4DCE56D-40CA-5669-5F19-60FFFEF84204}"/>
              </a:ext>
            </a:extLst>
          </p:cNvPr>
          <p:cNvSpPr txBox="1"/>
          <p:nvPr/>
        </p:nvSpPr>
        <p:spPr>
          <a:xfrm>
            <a:off x="442913" y="1429078"/>
            <a:ext cx="7560629" cy="923330"/>
          </a:xfrm>
          <a:prstGeom prst="rect">
            <a:avLst/>
          </a:prstGeom>
          <a:noFill/>
        </p:spPr>
        <p:txBody>
          <a:bodyPr wrap="square">
            <a:spAutoFit/>
          </a:bodyPr>
          <a:lstStyle/>
          <a:p>
            <a:r>
              <a:rPr dirty="0">
                <a:solidFill>
                  <a:srgbClr val="00B050"/>
                </a:solidFill>
              </a:rPr>
              <a:t># Read a specific layer from the </a:t>
            </a:r>
            <a:r>
              <a:rPr dirty="0" err="1">
                <a:solidFill>
                  <a:srgbClr val="00B050"/>
                </a:solidFill>
              </a:rPr>
              <a:t>GeoPackage</a:t>
            </a:r>
            <a:endParaRPr dirty="0">
              <a:solidFill>
                <a:srgbClr val="00B050"/>
              </a:solidFill>
            </a:endParaRPr>
          </a:p>
          <a:p>
            <a:r>
              <a:rPr dirty="0" err="1"/>
              <a:t>tree_inventory_data</a:t>
            </a:r>
            <a:r>
              <a:rPr dirty="0"/>
              <a:t> &lt;- </a:t>
            </a:r>
            <a:r>
              <a:rPr dirty="0" err="1"/>
              <a:t>st_read</a:t>
            </a:r>
            <a:r>
              <a:rPr dirty="0"/>
              <a:t>("</a:t>
            </a:r>
            <a:r>
              <a:rPr dirty="0" err="1"/>
              <a:t>tree_inv_ike.gpkg</a:t>
            </a:r>
            <a:r>
              <a:rPr dirty="0"/>
              <a:t>", layer = "datasheet_ecosense2023")</a:t>
            </a:r>
          </a:p>
        </p:txBody>
      </p:sp>
    </p:spTree>
    <p:extLst>
      <p:ext uri="{BB962C8B-B14F-4D97-AF65-F5344CB8AC3E}">
        <p14:creationId xmlns:p14="http://schemas.microsoft.com/office/powerpoint/2010/main" val="4092232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BB072-863B-709D-BBB7-F64E002FB6E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F78A646-5DE0-1AB8-C6CF-201C5A8DF48E}"/>
              </a:ext>
            </a:extLst>
          </p:cNvPr>
          <p:cNvSpPr>
            <a:spLocks noGrp="1"/>
          </p:cNvSpPr>
          <p:nvPr>
            <p:ph type="title"/>
          </p:nvPr>
        </p:nvSpPr>
        <p:spPr/>
        <p:txBody>
          <a:bodyPr/>
          <a:lstStyle/>
          <a:p>
            <a:r>
              <a:t>sf package</a:t>
            </a:r>
          </a:p>
        </p:txBody>
      </p:sp>
      <p:sp>
        <p:nvSpPr>
          <p:cNvPr id="4" name="Datumsplatzhalter 3">
            <a:extLst>
              <a:ext uri="{FF2B5EF4-FFF2-40B4-BE49-F238E27FC236}">
                <a16:creationId xmlns:a16="http://schemas.microsoft.com/office/drawing/2014/main" id="{CA9A19A8-2756-7582-78EE-B8EA1BB6EF04}"/>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5D69BCF-9E8C-9E02-C555-C4A2F65AA7A6}"/>
              </a:ext>
            </a:extLst>
          </p:cNvPr>
          <p:cNvSpPr>
            <a:spLocks noGrp="1"/>
          </p:cNvSpPr>
          <p:nvPr>
            <p:ph type="sldNum" sz="quarter" idx="17"/>
          </p:nvPr>
        </p:nvSpPr>
        <p:spPr/>
        <p:txBody>
          <a:bodyPr/>
          <a:lstStyle/>
          <a:p>
            <a:r>
              <a:t>39</a:t>
            </a:r>
          </a:p>
        </p:txBody>
      </p:sp>
      <p:sp>
        <p:nvSpPr>
          <p:cNvPr id="8" name="TextBox 7">
            <a:extLst>
              <a:ext uri="{FF2B5EF4-FFF2-40B4-BE49-F238E27FC236}">
                <a16:creationId xmlns:a16="http://schemas.microsoft.com/office/drawing/2014/main" id="{8441CF17-90D6-BA68-D59C-9CBE9057A07B}"/>
              </a:ext>
            </a:extLst>
          </p:cNvPr>
          <p:cNvSpPr txBox="1"/>
          <p:nvPr/>
        </p:nvSpPr>
        <p:spPr>
          <a:xfrm>
            <a:off x="639200" y="1132543"/>
            <a:ext cx="10700425" cy="5016758"/>
          </a:xfrm>
          <a:prstGeom prst="rect">
            <a:avLst/>
          </a:prstGeom>
          <a:noFill/>
        </p:spPr>
        <p:txBody>
          <a:bodyPr wrap="square">
            <a:spAutoFit/>
          </a:bodyPr>
          <a:lstStyle/>
          <a:p>
            <a:r>
              <a:rPr sz="1600" dirty="0"/>
              <a:t>1. Import and export data</a:t>
            </a:r>
          </a:p>
          <a:p>
            <a:r>
              <a:rPr sz="1600" dirty="0" err="1"/>
              <a:t>st_read</a:t>
            </a:r>
            <a:r>
              <a:rPr sz="1600" dirty="0"/>
              <a:t>() and </a:t>
            </a:r>
            <a:r>
              <a:rPr sz="1600" dirty="0" err="1"/>
              <a:t>st_write</a:t>
            </a:r>
            <a:r>
              <a:rPr sz="1600" dirty="0"/>
              <a:t>(): Imports/exports spatial data in various formats, e.g. shapefiles, </a:t>
            </a:r>
            <a:r>
              <a:rPr sz="1600" dirty="0" err="1"/>
              <a:t>GeoJSON</a:t>
            </a:r>
            <a:r>
              <a:rPr sz="1600" dirty="0"/>
              <a:t>, KML.</a:t>
            </a:r>
          </a:p>
          <a:p>
            <a:endParaRPr sz="1600" dirty="0"/>
          </a:p>
          <a:p>
            <a:r>
              <a:rPr sz="1600" dirty="0"/>
              <a:t>2. Create and manipulate geometries</a:t>
            </a:r>
          </a:p>
          <a:p>
            <a:r>
              <a:rPr sz="1600" dirty="0" err="1"/>
              <a:t>st_point</a:t>
            </a:r>
            <a:r>
              <a:rPr sz="1600" dirty="0"/>
              <a:t>(), </a:t>
            </a:r>
            <a:r>
              <a:rPr sz="1600" dirty="0" err="1"/>
              <a:t>st_linestring</a:t>
            </a:r>
            <a:r>
              <a:rPr sz="1600" dirty="0"/>
              <a:t>(), </a:t>
            </a:r>
            <a:r>
              <a:rPr sz="1600" dirty="0" err="1"/>
              <a:t>st_polygon</a:t>
            </a:r>
            <a:r>
              <a:rPr sz="1600" dirty="0"/>
              <a:t>(): Creates points, lines and polygons.</a:t>
            </a:r>
          </a:p>
          <a:p>
            <a:r>
              <a:rPr sz="1600" dirty="0" err="1"/>
              <a:t>st_geometry</a:t>
            </a:r>
            <a:r>
              <a:rPr sz="1600" dirty="0"/>
              <a:t>(): Extracts or sets the geometry column in an sf object.</a:t>
            </a:r>
          </a:p>
          <a:p>
            <a:r>
              <a:rPr sz="1600" dirty="0" err="1"/>
              <a:t>st_union</a:t>
            </a:r>
            <a:r>
              <a:rPr sz="1600" dirty="0"/>
              <a:t>(), </a:t>
            </a:r>
            <a:r>
              <a:rPr sz="1600" dirty="0" err="1"/>
              <a:t>st_intersection</a:t>
            </a:r>
            <a:r>
              <a:rPr sz="1600" dirty="0"/>
              <a:t>(), </a:t>
            </a:r>
            <a:r>
              <a:rPr sz="1600" dirty="0" err="1"/>
              <a:t>st_difference</a:t>
            </a:r>
            <a:r>
              <a:rPr sz="1600" dirty="0"/>
              <a:t>(): Performs geometry operations such as union, intersection or difference.</a:t>
            </a:r>
          </a:p>
          <a:p>
            <a:endParaRPr sz="1600" dirty="0"/>
          </a:p>
          <a:p>
            <a:r>
              <a:rPr sz="1600" dirty="0"/>
              <a:t>3. Spatial calculations</a:t>
            </a:r>
          </a:p>
          <a:p>
            <a:r>
              <a:rPr sz="1600" dirty="0" err="1"/>
              <a:t>st_area</a:t>
            </a:r>
            <a:r>
              <a:rPr sz="1600" dirty="0"/>
              <a:t>(), </a:t>
            </a:r>
            <a:r>
              <a:rPr sz="1600" dirty="0" err="1"/>
              <a:t>st_length</a:t>
            </a:r>
            <a:r>
              <a:rPr sz="1600" dirty="0"/>
              <a:t>(), </a:t>
            </a:r>
            <a:r>
              <a:rPr sz="1600" dirty="0" err="1"/>
              <a:t>st_distance</a:t>
            </a:r>
            <a:r>
              <a:rPr sz="1600" dirty="0"/>
              <a:t>(): Calculates area, length and distance of geometric objects.</a:t>
            </a:r>
          </a:p>
          <a:p>
            <a:r>
              <a:rPr sz="1600" dirty="0" err="1"/>
              <a:t>st_centroid</a:t>
            </a:r>
            <a:r>
              <a:rPr sz="1600" dirty="0"/>
              <a:t>(): Calculates the center of polygons.</a:t>
            </a:r>
          </a:p>
          <a:p>
            <a:endParaRPr sz="1600" dirty="0"/>
          </a:p>
          <a:p>
            <a:r>
              <a:rPr sz="1600" dirty="0"/>
              <a:t>4. Transformations and projections</a:t>
            </a:r>
          </a:p>
          <a:p>
            <a:r>
              <a:rPr sz="1600" dirty="0" err="1"/>
              <a:t>st_transform</a:t>
            </a:r>
            <a:r>
              <a:rPr sz="1600" dirty="0"/>
              <a:t>(): Changes the projection of a spatial object (e.g. from geographic coordinates to a Cartesian projection).</a:t>
            </a:r>
          </a:p>
          <a:p>
            <a:r>
              <a:rPr sz="1600" dirty="0" err="1"/>
              <a:t>st_crs</a:t>
            </a:r>
            <a:r>
              <a:rPr sz="1600" dirty="0"/>
              <a:t>(): Sets or returns the coordinate system.</a:t>
            </a:r>
          </a:p>
          <a:p>
            <a:endParaRPr sz="1600" dirty="0"/>
          </a:p>
          <a:p>
            <a:r>
              <a:rPr sz="1600" dirty="0"/>
              <a:t>5. Processing and analyzing data</a:t>
            </a:r>
          </a:p>
          <a:p>
            <a:r>
              <a:rPr sz="1600" dirty="0" err="1"/>
              <a:t>st_join</a:t>
            </a:r>
            <a:r>
              <a:rPr sz="1600" dirty="0"/>
              <a:t>(): Combines two sf objects based on spatial relationships (e.g. within, overlapping).</a:t>
            </a:r>
          </a:p>
          <a:p>
            <a:r>
              <a:rPr sz="1600" dirty="0" err="1"/>
              <a:t>st_buffer</a:t>
            </a:r>
            <a:r>
              <a:rPr sz="1600" dirty="0"/>
              <a:t>(): Creates a buffer around geometries.</a:t>
            </a:r>
          </a:p>
        </p:txBody>
      </p:sp>
    </p:spTree>
    <p:extLst>
      <p:ext uri="{BB962C8B-B14F-4D97-AF65-F5344CB8AC3E}">
        <p14:creationId xmlns:p14="http://schemas.microsoft.com/office/powerpoint/2010/main" val="468800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698118C-0038-6B36-DDE1-5EC819A4D697}"/>
              </a:ext>
            </a:extLst>
          </p:cNvPr>
          <p:cNvSpPr>
            <a:spLocks noGrp="1"/>
          </p:cNvSpPr>
          <p:nvPr>
            <p:ph type="title"/>
          </p:nvPr>
        </p:nvSpPr>
        <p:spPr/>
        <p:txBody>
          <a:bodyPr/>
          <a:lstStyle/>
          <a:p>
            <a:r>
              <a:t>Objectives of the exercise</a:t>
            </a:r>
          </a:p>
        </p:txBody>
      </p:sp>
      <p:sp>
        <p:nvSpPr>
          <p:cNvPr id="8" name="Inhaltsplatzhalter 7">
            <a:extLst>
              <a:ext uri="{FF2B5EF4-FFF2-40B4-BE49-F238E27FC236}">
                <a16:creationId xmlns:a16="http://schemas.microsoft.com/office/drawing/2014/main" id="{A0F558E2-7A8E-C475-109A-D26B5DB1135F}"/>
              </a:ext>
            </a:extLst>
          </p:cNvPr>
          <p:cNvSpPr>
            <a:spLocks noGrp="1"/>
          </p:cNvSpPr>
          <p:nvPr>
            <p:ph type="body" sz="quarter" idx="14"/>
          </p:nvPr>
        </p:nvSpPr>
        <p:spPr/>
        <p:txBody>
          <a:bodyPr/>
          <a:lstStyle/>
          <a:p>
            <a:r>
              <a:t>What do you guess?</a:t>
            </a:r>
          </a:p>
        </p:txBody>
      </p:sp>
      <p:sp>
        <p:nvSpPr>
          <p:cNvPr id="4" name="Datumsplatzhalter 3">
            <a:extLst>
              <a:ext uri="{FF2B5EF4-FFF2-40B4-BE49-F238E27FC236}">
                <a16:creationId xmlns:a16="http://schemas.microsoft.com/office/drawing/2014/main" id="{090EC2A4-E203-CA04-95BE-3BA894AA3AB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C30A4A8-1F2C-97D1-5120-E2E189705C1A}"/>
              </a:ext>
            </a:extLst>
          </p:cNvPr>
          <p:cNvSpPr>
            <a:spLocks noGrp="1"/>
          </p:cNvSpPr>
          <p:nvPr>
            <p:ph type="sldNum" sz="quarter" idx="17"/>
          </p:nvPr>
        </p:nvSpPr>
        <p:spPr/>
        <p:txBody>
          <a:bodyPr/>
          <a:lstStyle/>
          <a:p>
            <a:r>
              <a:t>4</a:t>
            </a:r>
          </a:p>
        </p:txBody>
      </p:sp>
      <p:pic>
        <p:nvPicPr>
          <p:cNvPr id="1026" name="Picture 2" descr="Ein Studium der Forstwirtschaft bietet beste Berufsaussichten - WELT">
            <a:extLst>
              <a:ext uri="{FF2B5EF4-FFF2-40B4-BE49-F238E27FC236}">
                <a16:creationId xmlns:a16="http://schemas.microsoft.com/office/drawing/2014/main" id="{5FF613CF-311F-E3B3-ED0F-9F5930A874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828C12-7399-593D-9BD0-6B784527660F}"/>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3637399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FB7A-396A-F49D-9F7B-591884C557D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6967FBA-4900-40BC-B07F-17FF5A1AD360}"/>
              </a:ext>
            </a:extLst>
          </p:cNvPr>
          <p:cNvSpPr>
            <a:spLocks noGrp="1"/>
          </p:cNvSpPr>
          <p:nvPr>
            <p:ph type="title"/>
          </p:nvPr>
        </p:nvSpPr>
        <p:spPr/>
        <p:txBody>
          <a:bodyPr/>
          <a:lstStyle/>
          <a:p>
            <a:r>
              <a:t>tmap package</a:t>
            </a:r>
          </a:p>
        </p:txBody>
      </p:sp>
      <p:sp>
        <p:nvSpPr>
          <p:cNvPr id="4" name="Datumsplatzhalter 3">
            <a:extLst>
              <a:ext uri="{FF2B5EF4-FFF2-40B4-BE49-F238E27FC236}">
                <a16:creationId xmlns:a16="http://schemas.microsoft.com/office/drawing/2014/main" id="{F0E3F925-0C7B-7CB2-86FA-6B4CA3C5AA9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EB05F6C-6AD1-B968-7C14-CA7AE1E76137}"/>
              </a:ext>
            </a:extLst>
          </p:cNvPr>
          <p:cNvSpPr>
            <a:spLocks noGrp="1"/>
          </p:cNvSpPr>
          <p:nvPr>
            <p:ph type="sldNum" sz="quarter" idx="17"/>
          </p:nvPr>
        </p:nvSpPr>
        <p:spPr/>
        <p:txBody>
          <a:bodyPr/>
          <a:lstStyle/>
          <a:p>
            <a:r>
              <a:t>40</a:t>
            </a:r>
          </a:p>
        </p:txBody>
      </p:sp>
      <p:pic>
        <p:nvPicPr>
          <p:cNvPr id="10242" name="Picture 2">
            <a:extLst>
              <a:ext uri="{FF2B5EF4-FFF2-40B4-BE49-F238E27FC236}">
                <a16:creationId xmlns:a16="http://schemas.microsoft.com/office/drawing/2014/main" id="{277532DB-39E8-1444-8F20-49C4583AE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582" y="264646"/>
            <a:ext cx="4039321" cy="2885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EDC31AA-0551-ECD2-0720-296986B22439}"/>
              </a:ext>
            </a:extLst>
          </p:cNvPr>
          <p:cNvPicPr>
            <a:picLocks noChangeAspect="1"/>
          </p:cNvPicPr>
          <p:nvPr/>
        </p:nvPicPr>
        <p:blipFill>
          <a:blip r:embed="rId3"/>
          <a:stretch>
            <a:fillRect/>
          </a:stretch>
        </p:blipFill>
        <p:spPr>
          <a:xfrm>
            <a:off x="442913" y="1027906"/>
            <a:ext cx="7772400" cy="1956500"/>
          </a:xfrm>
          <a:prstGeom prst="rect">
            <a:avLst/>
          </a:prstGeom>
        </p:spPr>
      </p:pic>
      <p:sp>
        <p:nvSpPr>
          <p:cNvPr id="15" name="TextBox 14">
            <a:extLst>
              <a:ext uri="{FF2B5EF4-FFF2-40B4-BE49-F238E27FC236}">
                <a16:creationId xmlns:a16="http://schemas.microsoft.com/office/drawing/2014/main" id="{FCDE1E61-A708-C0EB-7279-F2C2F027044C}"/>
              </a:ext>
            </a:extLst>
          </p:cNvPr>
          <p:cNvSpPr txBox="1"/>
          <p:nvPr/>
        </p:nvSpPr>
        <p:spPr>
          <a:xfrm>
            <a:off x="442913" y="3251660"/>
            <a:ext cx="11341100" cy="2554545"/>
          </a:xfrm>
          <a:prstGeom prst="rect">
            <a:avLst/>
          </a:prstGeom>
          <a:noFill/>
        </p:spPr>
        <p:txBody>
          <a:bodyPr wrap="square">
            <a:spAutoFit/>
          </a:bodyPr>
          <a:lstStyle/>
          <a:p>
            <a:r>
              <a:rPr sz="1600" dirty="0" err="1"/>
              <a:t>tm_shape</a:t>
            </a:r>
            <a:r>
              <a:rPr sz="1600" dirty="0"/>
              <a:t>(): Sets the data basis for the map (e.g. point or area data), which is then visualized in further steps.</a:t>
            </a:r>
          </a:p>
          <a:p>
            <a:endParaRPr sz="1600" dirty="0"/>
          </a:p>
          <a:p>
            <a:r>
              <a:rPr sz="1600" dirty="0"/>
              <a:t>+ </a:t>
            </a:r>
            <a:r>
              <a:rPr sz="1600" dirty="0" err="1"/>
              <a:t>tm_dots</a:t>
            </a:r>
            <a:r>
              <a:rPr sz="1600" dirty="0"/>
              <a:t>(): Draws points for each tree position and colors them according to the "plot" value, so that each group gets a different color.</a:t>
            </a:r>
          </a:p>
          <a:p>
            <a:endParaRPr sz="1600" dirty="0"/>
          </a:p>
          <a:p>
            <a:r>
              <a:rPr sz="1600" dirty="0"/>
              <a:t>+ </a:t>
            </a:r>
            <a:r>
              <a:rPr sz="1600" dirty="0" err="1"/>
              <a:t>tm_borders</a:t>
            </a:r>
            <a:r>
              <a:rPr sz="1600" dirty="0"/>
              <a:t>(): Adds a border line around the shape data (e.g. the study area), here red and slightly thicker.</a:t>
            </a:r>
          </a:p>
          <a:p>
            <a:endParaRPr sz="1600" dirty="0"/>
          </a:p>
          <a:p>
            <a:r>
              <a:rPr sz="1600" dirty="0"/>
              <a:t>+ </a:t>
            </a:r>
            <a:r>
              <a:rPr sz="1600" dirty="0" err="1"/>
              <a:t>tm_graticules</a:t>
            </a:r>
            <a:r>
              <a:rPr sz="1600" dirty="0"/>
              <a:t>(): Adds a grid to the map, which creates orientation and reference points in the background.</a:t>
            </a:r>
          </a:p>
          <a:p>
            <a:endParaRPr sz="1600" dirty="0"/>
          </a:p>
          <a:p>
            <a:r>
              <a:rPr sz="1600" dirty="0"/>
              <a:t>+ </a:t>
            </a:r>
            <a:r>
              <a:rPr sz="1600" dirty="0" err="1"/>
              <a:t>tm_layout</a:t>
            </a:r>
            <a:r>
              <a:rPr sz="1600" dirty="0"/>
              <a:t>(): Adjusts the layout, e.g. placing the legend outside the map and setting a title with the total number of trees.</a:t>
            </a:r>
          </a:p>
        </p:txBody>
      </p:sp>
    </p:spTree>
    <p:extLst>
      <p:ext uri="{BB962C8B-B14F-4D97-AF65-F5344CB8AC3E}">
        <p14:creationId xmlns:p14="http://schemas.microsoft.com/office/powerpoint/2010/main" val="1556077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20300-884D-2799-1E82-B685D929BD7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5E7C571-D5D7-8A14-6646-438D67993719}"/>
              </a:ext>
            </a:extLst>
          </p:cNvPr>
          <p:cNvSpPr>
            <a:spLocks noGrp="1"/>
          </p:cNvSpPr>
          <p:nvPr>
            <p:ph type="title"/>
          </p:nvPr>
        </p:nvSpPr>
        <p:spPr/>
        <p:txBody>
          <a:bodyPr/>
          <a:lstStyle/>
          <a:p>
            <a:r>
              <a:t>ggplot2 package</a:t>
            </a:r>
          </a:p>
        </p:txBody>
      </p:sp>
      <p:sp>
        <p:nvSpPr>
          <p:cNvPr id="4" name="Datumsplatzhalter 3">
            <a:extLst>
              <a:ext uri="{FF2B5EF4-FFF2-40B4-BE49-F238E27FC236}">
                <a16:creationId xmlns:a16="http://schemas.microsoft.com/office/drawing/2014/main" id="{9B23FA5D-7B62-85D9-3EC5-A81DE9209E4E}"/>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BE8A6FB3-5618-F8E6-E9D2-F736195016FE}"/>
              </a:ext>
            </a:extLst>
          </p:cNvPr>
          <p:cNvSpPr>
            <a:spLocks noGrp="1"/>
          </p:cNvSpPr>
          <p:nvPr>
            <p:ph type="sldNum" sz="quarter" idx="17"/>
          </p:nvPr>
        </p:nvSpPr>
        <p:spPr/>
        <p:txBody>
          <a:bodyPr/>
          <a:lstStyle/>
          <a:p>
            <a:r>
              <a:t>41</a:t>
            </a:r>
          </a:p>
        </p:txBody>
      </p:sp>
      <p:sp>
        <p:nvSpPr>
          <p:cNvPr id="3" name="TextBox 2">
            <a:extLst>
              <a:ext uri="{FF2B5EF4-FFF2-40B4-BE49-F238E27FC236}">
                <a16:creationId xmlns:a16="http://schemas.microsoft.com/office/drawing/2014/main" id="{543646DD-25AA-63C2-1FEA-7C035437BB8F}"/>
              </a:ext>
            </a:extLst>
          </p:cNvPr>
          <p:cNvSpPr txBox="1"/>
          <p:nvPr/>
        </p:nvSpPr>
        <p:spPr>
          <a:xfrm>
            <a:off x="634913" y="1690688"/>
            <a:ext cx="5053100" cy="1477328"/>
          </a:xfrm>
          <a:prstGeom prst="rect">
            <a:avLst/>
          </a:prstGeom>
          <a:noFill/>
        </p:spPr>
        <p:txBody>
          <a:bodyPr wrap="square">
            <a:spAutoFit/>
          </a:bodyPr>
          <a:lstStyle/>
          <a:p>
            <a:r>
              <a:rPr dirty="0"/>
              <a:t>ggplot2 is a powerful and flexible R package for data visualization based on the concept of the so-called Grammar of Graphics.</a:t>
            </a:r>
          </a:p>
          <a:p>
            <a:endParaRPr dirty="0"/>
          </a:p>
          <a:p>
            <a:r>
              <a:rPr lang="de-DE" dirty="0">
                <a:sym typeface="Wingdings" pitchFamily="2" charset="2"/>
              </a:rPr>
              <a:t> </a:t>
            </a:r>
            <a:r>
              <a:rPr dirty="0"/>
              <a:t>Modularly customizable (similar to </a:t>
            </a:r>
            <a:r>
              <a:rPr dirty="0" err="1"/>
              <a:t>tmap</a:t>
            </a:r>
            <a:r>
              <a:rPr dirty="0"/>
              <a:t>)</a:t>
            </a:r>
          </a:p>
        </p:txBody>
      </p:sp>
      <p:sp>
        <p:nvSpPr>
          <p:cNvPr id="8" name="TextBox 7">
            <a:extLst>
              <a:ext uri="{FF2B5EF4-FFF2-40B4-BE49-F238E27FC236}">
                <a16:creationId xmlns:a16="http://schemas.microsoft.com/office/drawing/2014/main" id="{BC0A5B73-9FB0-A06D-B53E-5362F83DFEEA}"/>
              </a:ext>
            </a:extLst>
          </p:cNvPr>
          <p:cNvSpPr txBox="1"/>
          <p:nvPr/>
        </p:nvSpPr>
        <p:spPr>
          <a:xfrm>
            <a:off x="6200094" y="3596880"/>
            <a:ext cx="6096000" cy="2031325"/>
          </a:xfrm>
          <a:prstGeom prst="rect">
            <a:avLst/>
          </a:prstGeom>
          <a:noFill/>
        </p:spPr>
        <p:txBody>
          <a:bodyPr wrap="square">
            <a:spAutoFit/>
          </a:bodyPr>
          <a:lstStyle/>
          <a:p>
            <a:r>
              <a:rPr b="1" dirty="0"/>
              <a:t>Basic structure:</a:t>
            </a:r>
          </a:p>
          <a:p>
            <a:endParaRPr dirty="0"/>
          </a:p>
          <a:p>
            <a:r>
              <a:rPr dirty="0" err="1"/>
              <a:t>ggplot</a:t>
            </a:r>
            <a:r>
              <a:rPr dirty="0"/>
              <a:t>(data = &lt;data&gt;) + </a:t>
            </a:r>
          </a:p>
          <a:p>
            <a:r>
              <a:rPr dirty="0" err="1"/>
              <a:t>aes</a:t>
            </a:r>
            <a:r>
              <a:rPr dirty="0"/>
              <a:t>(x = &lt;X-axis variable&gt;, y = &lt;Y-axis variable&gt;) + </a:t>
            </a:r>
          </a:p>
          <a:p>
            <a:r>
              <a:rPr dirty="0" err="1"/>
              <a:t>geom</a:t>
            </a:r>
            <a:r>
              <a:rPr dirty="0"/>
              <a:t>_&lt;type&gt;() +</a:t>
            </a:r>
          </a:p>
          <a:p>
            <a:r>
              <a:rPr dirty="0"/>
              <a:t>theme() + </a:t>
            </a:r>
          </a:p>
          <a:p>
            <a:r>
              <a:rPr dirty="0"/>
              <a:t>labs()</a:t>
            </a:r>
          </a:p>
        </p:txBody>
      </p:sp>
      <p:sp>
        <p:nvSpPr>
          <p:cNvPr id="9" name="TextBox 8">
            <a:extLst>
              <a:ext uri="{FF2B5EF4-FFF2-40B4-BE49-F238E27FC236}">
                <a16:creationId xmlns:a16="http://schemas.microsoft.com/office/drawing/2014/main" id="{34A10D75-6E58-37B4-A03C-65ADA0FBB52A}"/>
              </a:ext>
            </a:extLst>
          </p:cNvPr>
          <p:cNvSpPr txBox="1"/>
          <p:nvPr/>
        </p:nvSpPr>
        <p:spPr>
          <a:xfrm>
            <a:off x="3572077" y="5832763"/>
            <a:ext cx="1351717" cy="369332"/>
          </a:xfrm>
          <a:prstGeom prst="rect">
            <a:avLst/>
          </a:prstGeom>
          <a:noFill/>
        </p:spPr>
        <p:txBody>
          <a:bodyPr wrap="none" rtlCol="0">
            <a:spAutoFit/>
          </a:bodyPr>
          <a:lstStyle/>
          <a:p>
            <a:r>
              <a:t>Labels/Text</a:t>
            </a:r>
          </a:p>
        </p:txBody>
      </p:sp>
      <p:cxnSp>
        <p:nvCxnSpPr>
          <p:cNvPr id="12" name="Straight Arrow Connector 11">
            <a:extLst>
              <a:ext uri="{FF2B5EF4-FFF2-40B4-BE49-F238E27FC236}">
                <a16:creationId xmlns:a16="http://schemas.microsoft.com/office/drawing/2014/main" id="{53FC19F9-67B5-9407-3767-F8F80D9FB8D5}"/>
              </a:ext>
            </a:extLst>
          </p:cNvPr>
          <p:cNvCxnSpPr>
            <a:cxnSpLocks/>
            <a:stCxn id="9" idx="3"/>
          </p:cNvCxnSpPr>
          <p:nvPr/>
        </p:nvCxnSpPr>
        <p:spPr>
          <a:xfrm flipV="1">
            <a:off x="4923794" y="5514109"/>
            <a:ext cx="1310751" cy="503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A38A59-4F29-870E-5B29-44B0B6E3B1CC}"/>
              </a:ext>
            </a:extLst>
          </p:cNvPr>
          <p:cNvSpPr txBox="1"/>
          <p:nvPr/>
        </p:nvSpPr>
        <p:spPr>
          <a:xfrm>
            <a:off x="1876741" y="4802593"/>
            <a:ext cx="3390672" cy="369332"/>
          </a:xfrm>
          <a:prstGeom prst="rect">
            <a:avLst/>
          </a:prstGeom>
          <a:noFill/>
        </p:spPr>
        <p:txBody>
          <a:bodyPr wrap="none" rtlCol="0">
            <a:spAutoFit/>
          </a:bodyPr>
          <a:lstStyle/>
          <a:p>
            <a:r>
              <a:t>Points, polygons, boxplot, etc.</a:t>
            </a:r>
          </a:p>
        </p:txBody>
      </p:sp>
      <p:cxnSp>
        <p:nvCxnSpPr>
          <p:cNvPr id="16" name="Straight Arrow Connector 15">
            <a:extLst>
              <a:ext uri="{FF2B5EF4-FFF2-40B4-BE49-F238E27FC236}">
                <a16:creationId xmlns:a16="http://schemas.microsoft.com/office/drawing/2014/main" id="{992E55A1-4FB5-5F3B-790C-BEF121240AE7}"/>
              </a:ext>
            </a:extLst>
          </p:cNvPr>
          <p:cNvCxnSpPr>
            <a:cxnSpLocks/>
            <a:stCxn id="14" idx="3"/>
          </p:cNvCxnSpPr>
          <p:nvPr/>
        </p:nvCxnSpPr>
        <p:spPr>
          <a:xfrm flipV="1">
            <a:off x="5267413" y="4874153"/>
            <a:ext cx="967132" cy="11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A48CFF8-3B54-59DB-F338-6B2F5A858CED}"/>
              </a:ext>
            </a:extLst>
          </p:cNvPr>
          <p:cNvSpPr txBox="1"/>
          <p:nvPr/>
        </p:nvSpPr>
        <p:spPr>
          <a:xfrm>
            <a:off x="680362" y="5424519"/>
            <a:ext cx="1800493" cy="369332"/>
          </a:xfrm>
          <a:prstGeom prst="rect">
            <a:avLst/>
          </a:prstGeom>
          <a:noFill/>
        </p:spPr>
        <p:txBody>
          <a:bodyPr wrap="none" rtlCol="0">
            <a:spAutoFit/>
          </a:bodyPr>
          <a:lstStyle/>
          <a:p>
            <a:r>
              <a:t>fonts etc.</a:t>
            </a:r>
          </a:p>
        </p:txBody>
      </p:sp>
      <p:cxnSp>
        <p:nvCxnSpPr>
          <p:cNvPr id="20" name="Straight Arrow Connector 19">
            <a:extLst>
              <a:ext uri="{FF2B5EF4-FFF2-40B4-BE49-F238E27FC236}">
                <a16:creationId xmlns:a16="http://schemas.microsoft.com/office/drawing/2014/main" id="{A6A28121-C6C6-2529-7BF2-364C73E5D0B8}"/>
              </a:ext>
            </a:extLst>
          </p:cNvPr>
          <p:cNvCxnSpPr>
            <a:cxnSpLocks/>
            <a:stCxn id="19" idx="3"/>
          </p:cNvCxnSpPr>
          <p:nvPr/>
        </p:nvCxnSpPr>
        <p:spPr>
          <a:xfrm flipV="1">
            <a:off x="2480855" y="5167312"/>
            <a:ext cx="3753690" cy="44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986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ADBCC-7940-B742-7CD4-DF41DA23996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40425E83-0CF1-E32E-F21B-870151F9FDBC}"/>
              </a:ext>
            </a:extLst>
          </p:cNvPr>
          <p:cNvSpPr>
            <a:spLocks noGrp="1"/>
          </p:cNvSpPr>
          <p:nvPr>
            <p:ph type="title"/>
          </p:nvPr>
        </p:nvSpPr>
        <p:spPr/>
        <p:txBody>
          <a:bodyPr/>
          <a:lstStyle/>
          <a:p>
            <a:r>
              <a:t>Switch to Rstudio (if you want)</a:t>
            </a:r>
          </a:p>
        </p:txBody>
      </p:sp>
      <p:sp>
        <p:nvSpPr>
          <p:cNvPr id="4" name="Datumsplatzhalter 3">
            <a:extLst>
              <a:ext uri="{FF2B5EF4-FFF2-40B4-BE49-F238E27FC236}">
                <a16:creationId xmlns:a16="http://schemas.microsoft.com/office/drawing/2014/main" id="{05B91639-A012-32CE-F9BB-04AB856C503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DDCD773-34C9-0465-1493-984317026B30}"/>
              </a:ext>
            </a:extLst>
          </p:cNvPr>
          <p:cNvSpPr>
            <a:spLocks noGrp="1"/>
          </p:cNvSpPr>
          <p:nvPr>
            <p:ph type="sldNum" sz="quarter" idx="17"/>
          </p:nvPr>
        </p:nvSpPr>
        <p:spPr/>
        <p:txBody>
          <a:bodyPr/>
          <a:lstStyle/>
          <a:p>
            <a:r>
              <a:t>42</a:t>
            </a:r>
          </a:p>
        </p:txBody>
      </p:sp>
      <p:sp>
        <p:nvSpPr>
          <p:cNvPr id="3" name="TextBox 2">
            <a:extLst>
              <a:ext uri="{FF2B5EF4-FFF2-40B4-BE49-F238E27FC236}">
                <a16:creationId xmlns:a16="http://schemas.microsoft.com/office/drawing/2014/main" id="{A703F1E4-1ACA-9D39-867E-B6CB694955C9}"/>
              </a:ext>
            </a:extLst>
          </p:cNvPr>
          <p:cNvSpPr txBox="1"/>
          <p:nvPr/>
        </p:nvSpPr>
        <p:spPr>
          <a:xfrm>
            <a:off x="634913" y="1690688"/>
            <a:ext cx="8894850" cy="2585323"/>
          </a:xfrm>
          <a:prstGeom prst="rect">
            <a:avLst/>
          </a:prstGeom>
          <a:noFill/>
        </p:spPr>
        <p:txBody>
          <a:bodyPr wrap="square">
            <a:spAutoFit/>
          </a:bodyPr>
          <a:lstStyle/>
          <a:p>
            <a:r>
              <a:rPr dirty="0"/>
              <a:t>Now we will look at the exercise in </a:t>
            </a:r>
            <a:r>
              <a:rPr dirty="0" err="1"/>
              <a:t>Rstudio</a:t>
            </a:r>
            <a:endParaRPr dirty="0"/>
          </a:p>
          <a:p>
            <a:endParaRPr dirty="0"/>
          </a:p>
          <a:p>
            <a:r>
              <a:rPr dirty="0"/>
              <a:t>Basic structure of the document:</a:t>
            </a:r>
          </a:p>
          <a:p>
            <a:endParaRPr dirty="0"/>
          </a:p>
          <a:p>
            <a:r>
              <a:rPr lang="de-DE" dirty="0"/>
              <a:t>- </a:t>
            </a:r>
            <a:r>
              <a:rPr dirty="0"/>
              <a:t>Loading and viewing data, using sf and </a:t>
            </a:r>
            <a:r>
              <a:rPr dirty="0" err="1"/>
              <a:t>tmap</a:t>
            </a:r>
            <a:r>
              <a:rPr dirty="0"/>
              <a:t> packages</a:t>
            </a:r>
          </a:p>
          <a:p>
            <a:r>
              <a:rPr lang="de-DE" dirty="0"/>
              <a:t>- </a:t>
            </a:r>
            <a:r>
              <a:rPr dirty="0"/>
              <a:t>Statistics about the forest cover (basal area, species, DBH)</a:t>
            </a:r>
          </a:p>
          <a:p>
            <a:r>
              <a:rPr lang="de-DE" dirty="0"/>
              <a:t>- </a:t>
            </a:r>
            <a:r>
              <a:rPr dirty="0"/>
              <a:t>Plot selection and uncertainties</a:t>
            </a:r>
          </a:p>
          <a:p>
            <a:r>
              <a:rPr lang="de-DE" dirty="0"/>
              <a:t>- </a:t>
            </a:r>
            <a:r>
              <a:rPr dirty="0"/>
              <a:t>Simulation</a:t>
            </a:r>
          </a:p>
          <a:p>
            <a:r>
              <a:rPr lang="de-DE" dirty="0"/>
              <a:t>- </a:t>
            </a:r>
            <a:r>
              <a:rPr dirty="0"/>
              <a:t>Questions to answer (woohoo)</a:t>
            </a:r>
          </a:p>
        </p:txBody>
      </p:sp>
    </p:spTree>
    <p:extLst>
      <p:ext uri="{BB962C8B-B14F-4D97-AF65-F5344CB8AC3E}">
        <p14:creationId xmlns:p14="http://schemas.microsoft.com/office/powerpoint/2010/main" val="968497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6ACD2-38F7-728C-956D-40562869D812}"/>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538A937-C377-D4E5-BE29-DF8AF0998631}"/>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2CE1348B-757D-246C-E66B-BE668F0BF42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92F153A9-E746-8807-4BAF-152D86B8EDAC}"/>
              </a:ext>
            </a:extLst>
          </p:cNvPr>
          <p:cNvSpPr>
            <a:spLocks noGrp="1"/>
          </p:cNvSpPr>
          <p:nvPr>
            <p:ph type="sldNum" sz="quarter" idx="17"/>
          </p:nvPr>
        </p:nvSpPr>
        <p:spPr/>
        <p:txBody>
          <a:bodyPr/>
          <a:lstStyle/>
          <a:p>
            <a:r>
              <a:t>43</a:t>
            </a:r>
          </a:p>
        </p:txBody>
      </p:sp>
      <p:pic>
        <p:nvPicPr>
          <p:cNvPr id="1026" name="Picture 2">
            <a:extLst>
              <a:ext uri="{FF2B5EF4-FFF2-40B4-BE49-F238E27FC236}">
                <a16:creationId xmlns:a16="http://schemas.microsoft.com/office/drawing/2014/main" id="{B2351602-5AFB-46FE-B3B8-75CBDF68A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4317"/>
            <a:ext cx="7031437" cy="5022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F6DDBD-298B-414D-C0EE-4EB1D3C79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056" y="1868069"/>
            <a:ext cx="6263359" cy="44738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09EA72-6372-4715-70CE-E998C0CBC61B}"/>
              </a:ext>
            </a:extLst>
          </p:cNvPr>
          <p:cNvSpPr txBox="1"/>
          <p:nvPr/>
        </p:nvSpPr>
        <p:spPr>
          <a:xfrm>
            <a:off x="7474351" y="664369"/>
            <a:ext cx="2258474" cy="369332"/>
          </a:xfrm>
          <a:prstGeom prst="rect">
            <a:avLst/>
          </a:prstGeom>
          <a:noFill/>
        </p:spPr>
        <p:txBody>
          <a:bodyPr wrap="square" rtlCol="0">
            <a:spAutoFit/>
          </a:bodyPr>
          <a:lstStyle/>
          <a:p>
            <a:r>
              <a:t>What do we see?</a:t>
            </a:r>
          </a:p>
        </p:txBody>
      </p:sp>
    </p:spTree>
    <p:extLst>
      <p:ext uri="{BB962C8B-B14F-4D97-AF65-F5344CB8AC3E}">
        <p14:creationId xmlns:p14="http://schemas.microsoft.com/office/powerpoint/2010/main" val="3944819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75C91-D3F0-7059-2219-25D8AF8B737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49130D12-D73C-300B-04E2-4CD9D9A856BF}"/>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27A4CABF-5848-647F-3B6C-659B28742183}"/>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05C32AA-3567-C0B6-3EB1-4331E7A8E8CD}"/>
              </a:ext>
            </a:extLst>
          </p:cNvPr>
          <p:cNvSpPr>
            <a:spLocks noGrp="1"/>
          </p:cNvSpPr>
          <p:nvPr>
            <p:ph type="sldNum" sz="quarter" idx="17"/>
          </p:nvPr>
        </p:nvSpPr>
        <p:spPr/>
        <p:txBody>
          <a:bodyPr/>
          <a:lstStyle/>
          <a:p>
            <a:r>
              <a:t>44</a:t>
            </a:r>
          </a:p>
        </p:txBody>
      </p:sp>
      <p:pic>
        <p:nvPicPr>
          <p:cNvPr id="1026" name="Picture 2">
            <a:extLst>
              <a:ext uri="{FF2B5EF4-FFF2-40B4-BE49-F238E27FC236}">
                <a16:creationId xmlns:a16="http://schemas.microsoft.com/office/drawing/2014/main" id="{A26B3E98-3DC6-FBAA-F10C-5A0081778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4317"/>
            <a:ext cx="7031437" cy="5022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2A2D6BF-8655-D7EA-B9A5-9A465F9B6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056" y="1868069"/>
            <a:ext cx="6263359" cy="44738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CC8CC7-6C2D-E924-101B-2EF9E19FF611}"/>
              </a:ext>
            </a:extLst>
          </p:cNvPr>
          <p:cNvSpPr txBox="1"/>
          <p:nvPr/>
        </p:nvSpPr>
        <p:spPr>
          <a:xfrm>
            <a:off x="9300638" y="531697"/>
            <a:ext cx="2258474" cy="646331"/>
          </a:xfrm>
          <a:prstGeom prst="rect">
            <a:avLst/>
          </a:prstGeom>
          <a:noFill/>
        </p:spPr>
        <p:txBody>
          <a:bodyPr wrap="square" rtlCol="0">
            <a:spAutoFit/>
          </a:bodyPr>
          <a:lstStyle/>
          <a:p>
            <a:r>
              <a:t>Many beeches, many Douglas firs</a:t>
            </a:r>
          </a:p>
        </p:txBody>
      </p:sp>
      <p:sp>
        <p:nvSpPr>
          <p:cNvPr id="3" name="Rectangle 2">
            <a:extLst>
              <a:ext uri="{FF2B5EF4-FFF2-40B4-BE49-F238E27FC236}">
                <a16:creationId xmlns:a16="http://schemas.microsoft.com/office/drawing/2014/main" id="{5E40F875-C772-2700-CF1D-5B5485043495}"/>
              </a:ext>
            </a:extLst>
          </p:cNvPr>
          <p:cNvSpPr/>
          <p:nvPr/>
        </p:nvSpPr>
        <p:spPr>
          <a:xfrm>
            <a:off x="9958388" y="2300288"/>
            <a:ext cx="942975" cy="1293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5" name="TextBox 4">
            <a:extLst>
              <a:ext uri="{FF2B5EF4-FFF2-40B4-BE49-F238E27FC236}">
                <a16:creationId xmlns:a16="http://schemas.microsoft.com/office/drawing/2014/main" id="{5388C7FA-9CD9-2A87-819B-95AA92329AA0}"/>
              </a:ext>
            </a:extLst>
          </p:cNvPr>
          <p:cNvSpPr txBox="1"/>
          <p:nvPr/>
        </p:nvSpPr>
        <p:spPr>
          <a:xfrm>
            <a:off x="4340082" y="288056"/>
            <a:ext cx="2258474" cy="923330"/>
          </a:xfrm>
          <a:prstGeom prst="rect">
            <a:avLst/>
          </a:prstGeom>
          <a:noFill/>
        </p:spPr>
        <p:txBody>
          <a:bodyPr wrap="square" rtlCol="0">
            <a:spAutoFit/>
          </a:bodyPr>
          <a:lstStyle/>
          <a:p>
            <a:r>
              <a:t>Right Small trees outside, large trees in the middle</a:t>
            </a:r>
          </a:p>
        </p:txBody>
      </p:sp>
      <p:sp>
        <p:nvSpPr>
          <p:cNvPr id="8" name="Rectangle 7">
            <a:extLst>
              <a:ext uri="{FF2B5EF4-FFF2-40B4-BE49-F238E27FC236}">
                <a16:creationId xmlns:a16="http://schemas.microsoft.com/office/drawing/2014/main" id="{7BA1C3E2-40FB-0B74-21BC-22A48CD5CA25}"/>
              </a:ext>
            </a:extLst>
          </p:cNvPr>
          <p:cNvSpPr/>
          <p:nvPr/>
        </p:nvSpPr>
        <p:spPr>
          <a:xfrm rot="616478">
            <a:off x="2340214" y="2091778"/>
            <a:ext cx="571500" cy="31075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755109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B6AC9-A4C4-7DD2-F828-0981029C65B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C271B0-87B6-0199-CA7B-AF3520413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 y="1283437"/>
            <a:ext cx="5360672" cy="3829050"/>
          </a:xfrm>
          <a:prstGeom prst="rect">
            <a:avLst/>
          </a:prstGeom>
          <a:noFill/>
          <a:extLst>
            <a:ext uri="{909E8E84-426E-40DD-AFC4-6F175D3DCCD1}">
              <a14:hiddenFill xmlns:a14="http://schemas.microsoft.com/office/drawing/2010/main">
                <a:solidFill>
                  <a:srgbClr val="FFFFFF"/>
                </a:solidFill>
              </a14:hiddenFill>
            </a:ext>
          </a:extLst>
        </p:spPr>
      </p:pic>
      <p:sp>
        <p:nvSpPr>
          <p:cNvPr id="7" name="Titel 6">
            <a:extLst>
              <a:ext uri="{FF2B5EF4-FFF2-40B4-BE49-F238E27FC236}">
                <a16:creationId xmlns:a16="http://schemas.microsoft.com/office/drawing/2014/main" id="{0EC44B13-9234-43FB-C68E-C50988E9ED7E}"/>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A7237E4B-DB4D-5ACD-B171-C5719DAC0A27}"/>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F670E38-FFDE-4979-2026-F85B7EC17A27}"/>
              </a:ext>
            </a:extLst>
          </p:cNvPr>
          <p:cNvSpPr>
            <a:spLocks noGrp="1"/>
          </p:cNvSpPr>
          <p:nvPr>
            <p:ph type="sldNum" sz="quarter" idx="17"/>
          </p:nvPr>
        </p:nvSpPr>
        <p:spPr/>
        <p:txBody>
          <a:bodyPr/>
          <a:lstStyle/>
          <a:p>
            <a:r>
              <a:t>45</a:t>
            </a:r>
          </a:p>
        </p:txBody>
      </p:sp>
      <p:pic>
        <p:nvPicPr>
          <p:cNvPr id="1026" name="Picture 2">
            <a:extLst>
              <a:ext uri="{FF2B5EF4-FFF2-40B4-BE49-F238E27FC236}">
                <a16:creationId xmlns:a16="http://schemas.microsoft.com/office/drawing/2014/main" id="{D77E10FF-018F-CD16-58AC-47694F219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1039" y="3197963"/>
            <a:ext cx="4407694" cy="31483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BE6A65-432B-8263-68B4-FC27D8742C4A}"/>
              </a:ext>
            </a:extLst>
          </p:cNvPr>
          <p:cNvSpPr txBox="1"/>
          <p:nvPr/>
        </p:nvSpPr>
        <p:spPr>
          <a:xfrm>
            <a:off x="6183926" y="820244"/>
            <a:ext cx="4141387" cy="923330"/>
          </a:xfrm>
          <a:prstGeom prst="rect">
            <a:avLst/>
          </a:prstGeom>
          <a:noFill/>
        </p:spPr>
        <p:txBody>
          <a:bodyPr wrap="square" rtlCol="0">
            <a:spAutoFit/>
          </a:bodyPr>
          <a:lstStyle/>
          <a:p>
            <a:r>
              <a:t>Think back to the exercise – which option would (probably) be the more meaningful:</a:t>
            </a:r>
          </a:p>
        </p:txBody>
      </p:sp>
      <p:sp>
        <p:nvSpPr>
          <p:cNvPr id="8" name="TextBox 7">
            <a:extLst>
              <a:ext uri="{FF2B5EF4-FFF2-40B4-BE49-F238E27FC236}">
                <a16:creationId xmlns:a16="http://schemas.microsoft.com/office/drawing/2014/main" id="{05026BE3-D529-8237-7551-1E6536B4F257}"/>
              </a:ext>
            </a:extLst>
          </p:cNvPr>
          <p:cNvSpPr txBox="1"/>
          <p:nvPr/>
        </p:nvSpPr>
        <p:spPr>
          <a:xfrm>
            <a:off x="5765006" y="2657475"/>
            <a:ext cx="312906" cy="369332"/>
          </a:xfrm>
          <a:prstGeom prst="rect">
            <a:avLst/>
          </a:prstGeom>
          <a:noFill/>
        </p:spPr>
        <p:txBody>
          <a:bodyPr wrap="none" rtlCol="0">
            <a:spAutoFit/>
          </a:bodyPr>
          <a:lstStyle/>
          <a:p>
            <a:r>
              <a:t>1</a:t>
            </a:r>
          </a:p>
        </p:txBody>
      </p:sp>
      <p:sp>
        <p:nvSpPr>
          <p:cNvPr id="9" name="TextBox 8">
            <a:extLst>
              <a:ext uri="{FF2B5EF4-FFF2-40B4-BE49-F238E27FC236}">
                <a16:creationId xmlns:a16="http://schemas.microsoft.com/office/drawing/2014/main" id="{6BDF719F-17B3-65A1-2C1D-B02D8D7A2EBD}"/>
              </a:ext>
            </a:extLst>
          </p:cNvPr>
          <p:cNvSpPr txBox="1"/>
          <p:nvPr/>
        </p:nvSpPr>
        <p:spPr>
          <a:xfrm>
            <a:off x="9744075" y="2757488"/>
            <a:ext cx="312906" cy="369332"/>
          </a:xfrm>
          <a:prstGeom prst="rect">
            <a:avLst/>
          </a:prstGeom>
          <a:noFill/>
        </p:spPr>
        <p:txBody>
          <a:bodyPr wrap="none" rtlCol="0">
            <a:spAutoFit/>
          </a:bodyPr>
          <a:lstStyle/>
          <a:p>
            <a:r>
              <a:t>2</a:t>
            </a:r>
          </a:p>
        </p:txBody>
      </p:sp>
      <p:pic>
        <p:nvPicPr>
          <p:cNvPr id="11" name="Picture 2">
            <a:extLst>
              <a:ext uri="{FF2B5EF4-FFF2-40B4-BE49-F238E27FC236}">
                <a16:creationId xmlns:a16="http://schemas.microsoft.com/office/drawing/2014/main" id="{CB1A7016-E43B-C6B4-7E69-70A869185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134" y="3197962"/>
            <a:ext cx="4407694" cy="3148353"/>
          </a:xfrm>
          <a:prstGeom prst="rect">
            <a:avLst/>
          </a:prstGeom>
          <a:noFill/>
          <a:extLst>
            <a:ext uri="{909E8E84-426E-40DD-AFC4-6F175D3DCCD1}">
              <a14:hiddenFill xmlns:a14="http://schemas.microsoft.com/office/drawing/2010/main">
                <a:solidFill>
                  <a:srgbClr val="FFFFFF"/>
                </a:solidFill>
              </a14:hiddenFill>
            </a:ext>
          </a:extLst>
        </p:spPr>
      </p:pic>
      <p:sp>
        <p:nvSpPr>
          <p:cNvPr id="12" name="5-Point Star 11">
            <a:extLst>
              <a:ext uri="{FF2B5EF4-FFF2-40B4-BE49-F238E27FC236}">
                <a16:creationId xmlns:a16="http://schemas.microsoft.com/office/drawing/2014/main" id="{B4AF059F-D16A-A55C-7FEA-DA8CF05E4EC0}"/>
              </a:ext>
            </a:extLst>
          </p:cNvPr>
          <p:cNvSpPr/>
          <p:nvPr/>
        </p:nvSpPr>
        <p:spPr>
          <a:xfrm>
            <a:off x="5122069" y="3579019"/>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3" name="5-Point Star 12">
            <a:extLst>
              <a:ext uri="{FF2B5EF4-FFF2-40B4-BE49-F238E27FC236}">
                <a16:creationId xmlns:a16="http://schemas.microsoft.com/office/drawing/2014/main" id="{1EC4FE96-B3E0-8903-55E0-27121F679A11}"/>
              </a:ext>
            </a:extLst>
          </p:cNvPr>
          <p:cNvSpPr/>
          <p:nvPr/>
        </p:nvSpPr>
        <p:spPr>
          <a:xfrm>
            <a:off x="4908596" y="4416628"/>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4" name="5-Point Star 13">
            <a:extLst>
              <a:ext uri="{FF2B5EF4-FFF2-40B4-BE49-F238E27FC236}">
                <a16:creationId xmlns:a16="http://schemas.microsoft.com/office/drawing/2014/main" id="{5221C5E0-B77E-6A8C-4ABB-9014111951FA}"/>
              </a:ext>
            </a:extLst>
          </p:cNvPr>
          <p:cNvSpPr/>
          <p:nvPr/>
        </p:nvSpPr>
        <p:spPr>
          <a:xfrm>
            <a:off x="5828416" y="4421095"/>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5" name="5-Point Star 14">
            <a:extLst>
              <a:ext uri="{FF2B5EF4-FFF2-40B4-BE49-F238E27FC236}">
                <a16:creationId xmlns:a16="http://schemas.microsoft.com/office/drawing/2014/main" id="{F44B78E6-F98B-D447-6810-8694C9AFCC11}"/>
              </a:ext>
            </a:extLst>
          </p:cNvPr>
          <p:cNvSpPr/>
          <p:nvPr/>
        </p:nvSpPr>
        <p:spPr>
          <a:xfrm>
            <a:off x="5565949" y="5383705"/>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6" name="5-Point Star 15">
            <a:extLst>
              <a:ext uri="{FF2B5EF4-FFF2-40B4-BE49-F238E27FC236}">
                <a16:creationId xmlns:a16="http://schemas.microsoft.com/office/drawing/2014/main" id="{2D6D84AB-5809-4149-28D6-4A3BC1E2D520}"/>
              </a:ext>
            </a:extLst>
          </p:cNvPr>
          <p:cNvSpPr/>
          <p:nvPr/>
        </p:nvSpPr>
        <p:spPr>
          <a:xfrm>
            <a:off x="9191711" y="3548767"/>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7" name="5-Point Star 16">
            <a:extLst>
              <a:ext uri="{FF2B5EF4-FFF2-40B4-BE49-F238E27FC236}">
                <a16:creationId xmlns:a16="http://schemas.microsoft.com/office/drawing/2014/main" id="{E8E2CBC9-A5DF-EB85-9125-338D55464A5C}"/>
              </a:ext>
            </a:extLst>
          </p:cNvPr>
          <p:cNvSpPr/>
          <p:nvPr/>
        </p:nvSpPr>
        <p:spPr>
          <a:xfrm>
            <a:off x="9353502" y="4238873"/>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8" name="5-Point Star 17">
            <a:extLst>
              <a:ext uri="{FF2B5EF4-FFF2-40B4-BE49-F238E27FC236}">
                <a16:creationId xmlns:a16="http://schemas.microsoft.com/office/drawing/2014/main" id="{A7A13427-F176-DEBE-C631-E91C50920512}"/>
              </a:ext>
            </a:extLst>
          </p:cNvPr>
          <p:cNvSpPr/>
          <p:nvPr/>
        </p:nvSpPr>
        <p:spPr>
          <a:xfrm>
            <a:off x="9891707" y="4030866"/>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19" name="5-Point Star 18">
            <a:extLst>
              <a:ext uri="{FF2B5EF4-FFF2-40B4-BE49-F238E27FC236}">
                <a16:creationId xmlns:a16="http://schemas.microsoft.com/office/drawing/2014/main" id="{31D2C7F5-1204-4A37-8FEE-29A20D3099C8}"/>
              </a:ext>
            </a:extLst>
          </p:cNvPr>
          <p:cNvSpPr/>
          <p:nvPr/>
        </p:nvSpPr>
        <p:spPr>
          <a:xfrm>
            <a:off x="9085337" y="5028195"/>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20" name="5-Point Star 19">
            <a:extLst>
              <a:ext uri="{FF2B5EF4-FFF2-40B4-BE49-F238E27FC236}">
                <a16:creationId xmlns:a16="http://schemas.microsoft.com/office/drawing/2014/main" id="{72F476B6-137D-675B-719B-AED3BA1C9ECC}"/>
              </a:ext>
            </a:extLst>
          </p:cNvPr>
          <p:cNvSpPr/>
          <p:nvPr/>
        </p:nvSpPr>
        <p:spPr>
          <a:xfrm>
            <a:off x="9596620" y="5427287"/>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21" name="5-Point Star 20">
            <a:extLst>
              <a:ext uri="{FF2B5EF4-FFF2-40B4-BE49-F238E27FC236}">
                <a16:creationId xmlns:a16="http://schemas.microsoft.com/office/drawing/2014/main" id="{5372822C-BB6B-78B9-F676-AC8B83AFB0D0}"/>
              </a:ext>
            </a:extLst>
          </p:cNvPr>
          <p:cNvSpPr/>
          <p:nvPr/>
        </p:nvSpPr>
        <p:spPr>
          <a:xfrm>
            <a:off x="4736307" y="5427287"/>
            <a:ext cx="355510" cy="355510"/>
          </a:xfrm>
          <a:prstGeom prst="star5">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753059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13D0B-759C-F349-C7A1-BFFD59F2B393}"/>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D043170-117E-CE9A-1432-EA8D02324FF9}"/>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8CEDBCE8-4A85-3955-FA26-DE27C876CD1E}"/>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0D6E7AD3-6084-8300-C1DF-B4FA94EACD0D}"/>
              </a:ext>
            </a:extLst>
          </p:cNvPr>
          <p:cNvSpPr>
            <a:spLocks noGrp="1"/>
          </p:cNvSpPr>
          <p:nvPr>
            <p:ph type="sldNum" sz="quarter" idx="17"/>
          </p:nvPr>
        </p:nvSpPr>
        <p:spPr/>
        <p:txBody>
          <a:bodyPr/>
          <a:lstStyle/>
          <a:p>
            <a:r>
              <a:t>46</a:t>
            </a:r>
          </a:p>
        </p:txBody>
      </p:sp>
      <p:sp>
        <p:nvSpPr>
          <p:cNvPr id="15" name="TextBox 14">
            <a:extLst>
              <a:ext uri="{FF2B5EF4-FFF2-40B4-BE49-F238E27FC236}">
                <a16:creationId xmlns:a16="http://schemas.microsoft.com/office/drawing/2014/main" id="{099B92F9-E049-8A80-EEC7-C98CCBA65E48}"/>
              </a:ext>
            </a:extLst>
          </p:cNvPr>
          <p:cNvSpPr txBox="1"/>
          <p:nvPr/>
        </p:nvSpPr>
        <p:spPr>
          <a:xfrm>
            <a:off x="1258853" y="3253062"/>
            <a:ext cx="3906078" cy="769441"/>
          </a:xfrm>
          <a:prstGeom prst="rect">
            <a:avLst/>
          </a:prstGeom>
          <a:noFill/>
        </p:spPr>
        <p:txBody>
          <a:bodyPr wrap="square">
            <a:spAutoFit/>
          </a:bodyPr>
          <a:lstStyle/>
          <a:p>
            <a:r>
              <a:t>What does this graphic tell us?</a:t>
            </a:r>
          </a:p>
          <a:p>
            <a:endParaRPr/>
          </a:p>
          <a:p>
            <a:r>
              <a:t>Small trees? Big trees? Well distributed? Young or old forest?</a:t>
            </a:r>
          </a:p>
        </p:txBody>
      </p:sp>
      <p:pic>
        <p:nvPicPr>
          <p:cNvPr id="23554" name="Picture 2">
            <a:extLst>
              <a:ext uri="{FF2B5EF4-FFF2-40B4-BE49-F238E27FC236}">
                <a16:creationId xmlns:a16="http://schemas.microsoft.com/office/drawing/2014/main" id="{FEF07B02-A2B9-2095-D5DC-77ECF5BD8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66" y="1094685"/>
            <a:ext cx="6043454" cy="43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915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C7B97-91CB-F91B-CB59-49EF7DE6FCC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D99D4F8-9A91-D7C6-DB84-CD873514DC18}"/>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FE910D8A-DAFD-F6CA-BD6F-6958D2FDAF8B}"/>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B2B9847-FE10-D762-336D-B72EA076947D}"/>
              </a:ext>
            </a:extLst>
          </p:cNvPr>
          <p:cNvSpPr>
            <a:spLocks noGrp="1"/>
          </p:cNvSpPr>
          <p:nvPr>
            <p:ph type="sldNum" sz="quarter" idx="17"/>
          </p:nvPr>
        </p:nvSpPr>
        <p:spPr/>
        <p:txBody>
          <a:bodyPr/>
          <a:lstStyle/>
          <a:p>
            <a:r>
              <a:t>47</a:t>
            </a:r>
          </a:p>
        </p:txBody>
      </p:sp>
      <p:sp>
        <p:nvSpPr>
          <p:cNvPr id="15" name="TextBox 14">
            <a:extLst>
              <a:ext uri="{FF2B5EF4-FFF2-40B4-BE49-F238E27FC236}">
                <a16:creationId xmlns:a16="http://schemas.microsoft.com/office/drawing/2014/main" id="{DCE4BFDF-5845-22A7-612D-AB1FC3C33A1B}"/>
              </a:ext>
            </a:extLst>
          </p:cNvPr>
          <p:cNvSpPr txBox="1"/>
          <p:nvPr/>
        </p:nvSpPr>
        <p:spPr>
          <a:xfrm>
            <a:off x="400551" y="3166342"/>
            <a:ext cx="6095064" cy="769441"/>
          </a:xfrm>
          <a:prstGeom prst="rect">
            <a:avLst/>
          </a:prstGeom>
          <a:noFill/>
        </p:spPr>
        <p:txBody>
          <a:bodyPr wrap="square">
            <a:spAutoFit/>
          </a:bodyPr>
          <a:lstStyle/>
          <a:p>
            <a:r>
              <a:t>Bimodal distribution of trees</a:t>
            </a:r>
          </a:p>
          <a:p>
            <a:r>
              <a:t>Hence high deviations from the average</a:t>
            </a:r>
          </a:p>
          <a:p>
            <a:endParaRPr/>
          </a:p>
          <a:p>
            <a:r>
              <a:t>Base area calculated from this: 31.68 m2/ha</a:t>
            </a:r>
          </a:p>
        </p:txBody>
      </p:sp>
      <p:pic>
        <p:nvPicPr>
          <p:cNvPr id="23554" name="Picture 2">
            <a:extLst>
              <a:ext uri="{FF2B5EF4-FFF2-40B4-BE49-F238E27FC236}">
                <a16:creationId xmlns:a16="http://schemas.microsoft.com/office/drawing/2014/main" id="{FCF5ED20-F2E2-9F4F-0B64-3BC02B9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66" y="1094685"/>
            <a:ext cx="6043454" cy="43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77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975F5-C5F6-1AA4-992F-FDE11B09B78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F61BCE3-1FD2-05DC-EA59-3CA26E37E76D}"/>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5FF331F4-7EDB-C721-83C8-6C34589D1D2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212FACB6-838C-C4FD-5777-323E1CB7D41E}"/>
              </a:ext>
            </a:extLst>
          </p:cNvPr>
          <p:cNvSpPr>
            <a:spLocks noGrp="1"/>
          </p:cNvSpPr>
          <p:nvPr>
            <p:ph type="sldNum" sz="quarter" idx="17"/>
          </p:nvPr>
        </p:nvSpPr>
        <p:spPr/>
        <p:txBody>
          <a:bodyPr/>
          <a:lstStyle/>
          <a:p>
            <a:r>
              <a:t>48</a:t>
            </a:r>
          </a:p>
        </p:txBody>
      </p:sp>
      <p:pic>
        <p:nvPicPr>
          <p:cNvPr id="23554" name="Picture 2">
            <a:extLst>
              <a:ext uri="{FF2B5EF4-FFF2-40B4-BE49-F238E27FC236}">
                <a16:creationId xmlns:a16="http://schemas.microsoft.com/office/drawing/2014/main" id="{EC96B8E4-FB04-B0E9-0958-7FD08DCBA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515" y="1360617"/>
            <a:ext cx="4511529" cy="32225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44A583-598F-18D4-48B9-7D64E6514F2A}"/>
              </a:ext>
            </a:extLst>
          </p:cNvPr>
          <p:cNvSpPr txBox="1"/>
          <p:nvPr/>
        </p:nvSpPr>
        <p:spPr>
          <a:xfrm>
            <a:off x="442913" y="1360617"/>
            <a:ext cx="6879431" cy="4801314"/>
          </a:xfrm>
          <a:prstGeom prst="rect">
            <a:avLst/>
          </a:prstGeom>
          <a:noFill/>
        </p:spPr>
        <p:txBody>
          <a:bodyPr wrap="square">
            <a:spAutoFit/>
          </a:bodyPr>
          <a:lstStyle/>
          <a:p>
            <a:r>
              <a:rPr b="1" dirty="0"/>
              <a:t>Distribution and significance of DBH (cm):</a:t>
            </a:r>
          </a:p>
          <a:p>
            <a:endParaRPr dirty="0"/>
          </a:p>
          <a:p>
            <a:r>
              <a:rPr dirty="0"/>
              <a:t>Mean (22.72) vs Median (16): Median lower than the mean, indicating right-skewed distribution.</a:t>
            </a:r>
          </a:p>
          <a:p>
            <a:endParaRPr dirty="0"/>
          </a:p>
          <a:p>
            <a:r>
              <a:rPr dirty="0"/>
              <a:t>Mode (9): Most frequent value, lower than mean and median, also supports right-skewed distribution.</a:t>
            </a:r>
          </a:p>
          <a:p>
            <a:endParaRPr dirty="0"/>
          </a:p>
          <a:p>
            <a:r>
              <a:rPr dirty="0"/>
              <a:t>Standard deviation (14.89): Measure of dispersion around the mean; high value indicates variability.</a:t>
            </a:r>
          </a:p>
          <a:p>
            <a:endParaRPr dirty="0"/>
          </a:p>
          <a:p>
            <a:r>
              <a:rPr dirty="0"/>
              <a:t>IQR (25.9): Range of the middle 50% of the data; large value compared to the median indicates wide range of values.</a:t>
            </a:r>
          </a:p>
          <a:p>
            <a:endParaRPr dirty="0"/>
          </a:p>
          <a:p>
            <a:r>
              <a:rPr dirty="0"/>
              <a:t>Summary: The distribution is right-skewed (mean &gt; median &gt; mode) with high variability (high standard deviation and IQR). </a:t>
            </a:r>
          </a:p>
          <a:p>
            <a:r>
              <a:rPr lang="de-DE" dirty="0">
                <a:sym typeface="Wingdings" pitchFamily="2" charset="2"/>
              </a:rPr>
              <a:t> </a:t>
            </a:r>
            <a:r>
              <a:rPr dirty="0"/>
              <a:t>A few very large values/trees</a:t>
            </a:r>
          </a:p>
        </p:txBody>
      </p:sp>
    </p:spTree>
    <p:extLst>
      <p:ext uri="{BB962C8B-B14F-4D97-AF65-F5344CB8AC3E}">
        <p14:creationId xmlns:p14="http://schemas.microsoft.com/office/powerpoint/2010/main" val="3344766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C3F72-4CDA-66DB-D998-E64486EA16C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8A244A8-8859-20CE-2243-71BB54D1CF8D}"/>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CBBEAF07-A606-FEC3-F1C6-ECFBB2C62C7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FA0FC730-A99A-0180-AC25-C16773ABA0B4}"/>
              </a:ext>
            </a:extLst>
          </p:cNvPr>
          <p:cNvSpPr>
            <a:spLocks noGrp="1"/>
          </p:cNvSpPr>
          <p:nvPr>
            <p:ph type="sldNum" sz="quarter" idx="17"/>
          </p:nvPr>
        </p:nvSpPr>
        <p:spPr/>
        <p:txBody>
          <a:bodyPr/>
          <a:lstStyle/>
          <a:p>
            <a:r>
              <a:t>49</a:t>
            </a:r>
          </a:p>
        </p:txBody>
      </p:sp>
      <p:sp>
        <p:nvSpPr>
          <p:cNvPr id="3" name="TextBox 2">
            <a:extLst>
              <a:ext uri="{FF2B5EF4-FFF2-40B4-BE49-F238E27FC236}">
                <a16:creationId xmlns:a16="http://schemas.microsoft.com/office/drawing/2014/main" id="{2D9FE3F2-2E68-F6E8-DDA9-A56D5C49E256}"/>
              </a:ext>
            </a:extLst>
          </p:cNvPr>
          <p:cNvSpPr txBox="1"/>
          <p:nvPr/>
        </p:nvSpPr>
        <p:spPr>
          <a:xfrm>
            <a:off x="442913" y="1360617"/>
            <a:ext cx="6879431" cy="1477328"/>
          </a:xfrm>
          <a:prstGeom prst="rect">
            <a:avLst/>
          </a:prstGeom>
          <a:noFill/>
        </p:spPr>
        <p:txBody>
          <a:bodyPr wrap="square">
            <a:spAutoFit/>
          </a:bodyPr>
          <a:lstStyle/>
          <a:p>
            <a:r>
              <a:t>Species distribution</a:t>
            </a:r>
          </a:p>
          <a:p>
            <a:endParaRPr/>
          </a:p>
          <a:p>
            <a:r>
              <a:t>What does this graph show us?</a:t>
            </a:r>
          </a:p>
          <a:p>
            <a:endParaRPr/>
          </a:p>
          <a:p>
            <a:r>
              <a:t>What do you notice?</a:t>
            </a:r>
          </a:p>
        </p:txBody>
      </p:sp>
      <p:pic>
        <p:nvPicPr>
          <p:cNvPr id="2054" name="Picture 6">
            <a:extLst>
              <a:ext uri="{FF2B5EF4-FFF2-40B4-BE49-F238E27FC236}">
                <a16:creationId xmlns:a16="http://schemas.microsoft.com/office/drawing/2014/main" id="{570E2B9A-1186-5813-979D-5E0EE546D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399" y="1022237"/>
            <a:ext cx="6738937" cy="481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601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A753C-B7B9-E7B5-2027-412E8CF12CE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A36D4F7-F438-EB83-3247-7C58C7765242}"/>
              </a:ext>
            </a:extLst>
          </p:cNvPr>
          <p:cNvSpPr>
            <a:spLocks noGrp="1"/>
          </p:cNvSpPr>
          <p:nvPr>
            <p:ph type="title"/>
          </p:nvPr>
        </p:nvSpPr>
        <p:spPr/>
        <p:txBody>
          <a:bodyPr/>
          <a:lstStyle/>
          <a:p>
            <a:r>
              <a:t>Objectives of the exercise</a:t>
            </a:r>
          </a:p>
        </p:txBody>
      </p:sp>
      <p:sp>
        <p:nvSpPr>
          <p:cNvPr id="8" name="Inhaltsplatzhalter 7">
            <a:extLst>
              <a:ext uri="{FF2B5EF4-FFF2-40B4-BE49-F238E27FC236}">
                <a16:creationId xmlns:a16="http://schemas.microsoft.com/office/drawing/2014/main" id="{2CCB7DD4-C291-6428-01B1-EDA7EA438A8D}"/>
              </a:ext>
            </a:extLst>
          </p:cNvPr>
          <p:cNvSpPr>
            <a:spLocks noGrp="1"/>
          </p:cNvSpPr>
          <p:nvPr>
            <p:ph type="body" sz="quarter" idx="14"/>
          </p:nvPr>
        </p:nvSpPr>
        <p:spPr/>
        <p:txBody>
          <a:bodyPr/>
          <a:lstStyle/>
          <a:p>
            <a:r>
              <a:rPr dirty="0"/>
              <a:t>Getting to know the techniques and uncertainties </a:t>
            </a:r>
            <a:endParaRPr lang="de-DE" dirty="0"/>
          </a:p>
          <a:p>
            <a:r>
              <a:rPr dirty="0"/>
              <a:t>Influence of the correct selection of plots </a:t>
            </a:r>
            <a:endParaRPr lang="de-DE" dirty="0"/>
          </a:p>
          <a:p>
            <a:r>
              <a:rPr dirty="0"/>
              <a:t>Human factor </a:t>
            </a:r>
            <a:endParaRPr lang="de-DE" dirty="0"/>
          </a:p>
          <a:p>
            <a:r>
              <a:rPr dirty="0"/>
              <a:t>Measurement inaccuracy of the instruments used Influence of the weather ... </a:t>
            </a:r>
            <a:endParaRPr lang="de-DE" dirty="0"/>
          </a:p>
          <a:p>
            <a:endParaRPr lang="en-US" dirty="0"/>
          </a:p>
          <a:p>
            <a:r>
              <a:rPr dirty="0"/>
              <a:t>AND: Learning to submit data according to specifications is also included here! Sadly only one group managed to do that properly</a:t>
            </a:r>
          </a:p>
        </p:txBody>
      </p:sp>
      <p:sp>
        <p:nvSpPr>
          <p:cNvPr id="4" name="Datumsplatzhalter 3">
            <a:extLst>
              <a:ext uri="{FF2B5EF4-FFF2-40B4-BE49-F238E27FC236}">
                <a16:creationId xmlns:a16="http://schemas.microsoft.com/office/drawing/2014/main" id="{80D336CB-F921-A3E1-F1F4-DA6CFB02986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6DB76701-F7F8-1B33-5E9C-8435C1F399A1}"/>
              </a:ext>
            </a:extLst>
          </p:cNvPr>
          <p:cNvSpPr>
            <a:spLocks noGrp="1"/>
          </p:cNvSpPr>
          <p:nvPr>
            <p:ph type="sldNum" sz="quarter" idx="17"/>
          </p:nvPr>
        </p:nvSpPr>
        <p:spPr/>
        <p:txBody>
          <a:bodyPr/>
          <a:lstStyle/>
          <a:p>
            <a:r>
              <a:t>5</a:t>
            </a:r>
          </a:p>
        </p:txBody>
      </p:sp>
      <p:pic>
        <p:nvPicPr>
          <p:cNvPr id="1026" name="Picture 2" descr="Ein Studium der Forstwirtschaft bietet beste Berufsaussichten - WELT">
            <a:extLst>
              <a:ext uri="{FF2B5EF4-FFF2-40B4-BE49-F238E27FC236}">
                <a16:creationId xmlns:a16="http://schemas.microsoft.com/office/drawing/2014/main" id="{6F69D7D6-0D29-FD02-BED3-8D3D0CBC04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572C3E-7673-948F-D839-0CCF7003CB4A}"/>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2195027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898F-547A-B07C-CD7B-CAC932FBE64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A8CDD02-A1B5-5DF6-BD5B-13E0C45DEA74}"/>
              </a:ext>
            </a:extLst>
          </p:cNvPr>
          <p:cNvSpPr>
            <a:spLocks noGrp="1"/>
          </p:cNvSpPr>
          <p:nvPr>
            <p:ph type="title"/>
          </p:nvPr>
        </p:nvSpPr>
        <p:spPr/>
        <p:txBody>
          <a:bodyPr/>
          <a:lstStyle/>
          <a:p>
            <a:r>
              <a:t>Viewing data in R</a:t>
            </a:r>
          </a:p>
        </p:txBody>
      </p:sp>
      <p:sp>
        <p:nvSpPr>
          <p:cNvPr id="4" name="Datumsplatzhalter 3">
            <a:extLst>
              <a:ext uri="{FF2B5EF4-FFF2-40B4-BE49-F238E27FC236}">
                <a16:creationId xmlns:a16="http://schemas.microsoft.com/office/drawing/2014/main" id="{A9BEF4D7-C172-DA47-91C2-192B8B354F07}"/>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6D35707-D48A-FBE1-65D3-607A53DDE486}"/>
              </a:ext>
            </a:extLst>
          </p:cNvPr>
          <p:cNvSpPr>
            <a:spLocks noGrp="1"/>
          </p:cNvSpPr>
          <p:nvPr>
            <p:ph type="sldNum" sz="quarter" idx="17"/>
          </p:nvPr>
        </p:nvSpPr>
        <p:spPr/>
        <p:txBody>
          <a:bodyPr/>
          <a:lstStyle/>
          <a:p>
            <a:r>
              <a:t>50</a:t>
            </a:r>
          </a:p>
        </p:txBody>
      </p:sp>
      <p:sp>
        <p:nvSpPr>
          <p:cNvPr id="3" name="TextBox 2">
            <a:extLst>
              <a:ext uri="{FF2B5EF4-FFF2-40B4-BE49-F238E27FC236}">
                <a16:creationId xmlns:a16="http://schemas.microsoft.com/office/drawing/2014/main" id="{57B92E4A-B43B-C882-328D-2BC62496E884}"/>
              </a:ext>
            </a:extLst>
          </p:cNvPr>
          <p:cNvSpPr txBox="1"/>
          <p:nvPr/>
        </p:nvSpPr>
        <p:spPr>
          <a:xfrm>
            <a:off x="442913" y="1360617"/>
            <a:ext cx="4521993" cy="2585323"/>
          </a:xfrm>
          <a:prstGeom prst="rect">
            <a:avLst/>
          </a:prstGeom>
          <a:noFill/>
        </p:spPr>
        <p:txBody>
          <a:bodyPr wrap="square">
            <a:spAutoFit/>
          </a:bodyPr>
          <a:lstStyle/>
          <a:p>
            <a:r>
              <a:t>Species distribution</a:t>
            </a:r>
          </a:p>
          <a:p>
            <a:endParaRPr/>
          </a:p>
          <a:p>
            <a:r>
              <a:t>Colors are relative to the entire stand</a:t>
            </a:r>
          </a:p>
          <a:p>
            <a:r>
              <a:t>Many young beeches</a:t>
            </a:r>
          </a:p>
          <a:p>
            <a:r>
              <a:t>Some larger oaks, Douglas firs and larches</a:t>
            </a:r>
          </a:p>
          <a:p>
            <a:r>
              <a:t>…</a:t>
            </a:r>
          </a:p>
        </p:txBody>
      </p:sp>
      <p:pic>
        <p:nvPicPr>
          <p:cNvPr id="2" name="Picture 6">
            <a:extLst>
              <a:ext uri="{FF2B5EF4-FFF2-40B4-BE49-F238E27FC236}">
                <a16:creationId xmlns:a16="http://schemas.microsoft.com/office/drawing/2014/main" id="{7E5F699D-E6B2-5A71-E1D0-DD73B4A60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745" y="879362"/>
            <a:ext cx="6738937" cy="481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648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F7C1B-5648-FECA-848F-EF72BF3DEBB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E1DFE5-8950-31C2-5FF0-B1D7BBACFEBA}"/>
              </a:ext>
            </a:extLst>
          </p:cNvPr>
          <p:cNvSpPr>
            <a:spLocks noGrp="1"/>
          </p:cNvSpPr>
          <p:nvPr>
            <p:ph type="title"/>
          </p:nvPr>
        </p:nvSpPr>
        <p:spPr/>
        <p:txBody>
          <a:bodyPr/>
          <a:lstStyle/>
          <a:p>
            <a:r>
              <a:t>Rest in the exercise in the afternoon</a:t>
            </a:r>
          </a:p>
        </p:txBody>
      </p:sp>
      <p:sp>
        <p:nvSpPr>
          <p:cNvPr id="3" name="Textplatzhalter 2">
            <a:extLst>
              <a:ext uri="{FF2B5EF4-FFF2-40B4-BE49-F238E27FC236}">
                <a16:creationId xmlns:a16="http://schemas.microsoft.com/office/drawing/2014/main" id="{FB28A993-47F9-A4EA-A72F-9976BCB2EE89}"/>
              </a:ext>
            </a:extLst>
          </p:cNvPr>
          <p:cNvSpPr>
            <a:spLocks noGrp="1"/>
          </p:cNvSpPr>
          <p:nvPr>
            <p:ph type="body" idx="1"/>
          </p:nvPr>
        </p:nvSpPr>
        <p:spPr/>
        <p:txBody>
          <a:bodyPr/>
          <a:lstStyle/>
          <a:p>
            <a:r>
              <a:t>We will simulate one or more samples.</a:t>
            </a:r>
          </a:p>
        </p:txBody>
      </p:sp>
      <p:sp>
        <p:nvSpPr>
          <p:cNvPr id="4" name="Datumsplatzhalter 3">
            <a:extLst>
              <a:ext uri="{FF2B5EF4-FFF2-40B4-BE49-F238E27FC236}">
                <a16:creationId xmlns:a16="http://schemas.microsoft.com/office/drawing/2014/main" id="{CE0AEEC1-535C-F014-105F-C36BD22F9BB8}"/>
              </a:ext>
              <a:ext uri="{C183D7F6-B498-43B3-948B-1728B52AA6E4}">
                <adec:decorative xmlns:adec="http://schemas.microsoft.com/office/drawing/2017/decorative" val="1"/>
              </a:ext>
            </a:extLst>
          </p:cNvPr>
          <p:cNvSpPr>
            <a:spLocks noGrp="1"/>
          </p:cNvSpPr>
          <p:nvPr>
            <p:ph type="dt" sz="half" idx="10"/>
          </p:nvPr>
        </p:nvSpPr>
        <p:spPr/>
        <p:txBody>
          <a:bodyPr/>
          <a:lstStyle/>
          <a:p>
            <a:r>
              <a:t>November 12, 2024</a:t>
            </a:r>
          </a:p>
        </p:txBody>
      </p:sp>
      <p:sp>
        <p:nvSpPr>
          <p:cNvPr id="5" name="Fußzeilenplatzhalter 4">
            <a:extLst>
              <a:ext uri="{FF2B5EF4-FFF2-40B4-BE49-F238E27FC236}">
                <a16:creationId xmlns:a16="http://schemas.microsoft.com/office/drawing/2014/main" id="{43BA319B-3235-CC94-4096-38E2967AED7D}"/>
              </a:ext>
              <a:ext uri="{C183D7F6-B498-43B3-948B-1728B52AA6E4}">
                <adec:decorative xmlns:adec="http://schemas.microsoft.com/office/drawing/2017/decorative" val="1"/>
              </a:ext>
            </a:extLst>
          </p:cNvPr>
          <p:cNvSpPr>
            <a:spLocks noGrp="1"/>
          </p:cNvSpPr>
          <p:nvPr>
            <p:ph type="ftr" sz="quarter" idx="11"/>
          </p:nvPr>
        </p:nvSpPr>
        <p:spPr/>
        <p:txBody>
          <a:bodyPr/>
          <a:lstStyle/>
          <a:p>
            <a:r>
              <a:t>Albert-Ludwigs-University Freiburg | 05 |</a:t>
            </a:r>
          </a:p>
        </p:txBody>
      </p:sp>
      <p:sp>
        <p:nvSpPr>
          <p:cNvPr id="6" name="Foliennummernplatzhalter 5">
            <a:extLst>
              <a:ext uri="{FF2B5EF4-FFF2-40B4-BE49-F238E27FC236}">
                <a16:creationId xmlns:a16="http://schemas.microsoft.com/office/drawing/2014/main" id="{5485C7D2-8D8B-22E2-7769-859BCAF9DD93}"/>
              </a:ext>
            </a:extLst>
          </p:cNvPr>
          <p:cNvSpPr>
            <a:spLocks noGrp="1"/>
          </p:cNvSpPr>
          <p:nvPr>
            <p:ph type="sldNum" sz="quarter" idx="12"/>
          </p:nvPr>
        </p:nvSpPr>
        <p:spPr/>
        <p:txBody>
          <a:bodyPr/>
          <a:lstStyle/>
          <a:p>
            <a:r>
              <a:t>51</a:t>
            </a:r>
          </a:p>
        </p:txBody>
      </p:sp>
    </p:spTree>
    <p:extLst>
      <p:ext uri="{BB962C8B-B14F-4D97-AF65-F5344CB8AC3E}">
        <p14:creationId xmlns:p14="http://schemas.microsoft.com/office/powerpoint/2010/main" val="1934398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3A42-5C21-AD68-7905-86B0AAA0D05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B0AF093-1D60-60AC-04AF-77D8753887C9}"/>
              </a:ext>
            </a:extLst>
          </p:cNvPr>
          <p:cNvSpPr>
            <a:spLocks noGrp="1"/>
          </p:cNvSpPr>
          <p:nvPr>
            <p:ph type="title"/>
          </p:nvPr>
        </p:nvSpPr>
        <p:spPr/>
        <p:txBody>
          <a:bodyPr/>
          <a:lstStyle/>
          <a:p>
            <a:r>
              <a:t>Viewing data in R Simulation of samples – Random sampling and regular grid</a:t>
            </a:r>
          </a:p>
        </p:txBody>
      </p:sp>
      <p:sp>
        <p:nvSpPr>
          <p:cNvPr id="4" name="Datumsplatzhalter 3">
            <a:extLst>
              <a:ext uri="{FF2B5EF4-FFF2-40B4-BE49-F238E27FC236}">
                <a16:creationId xmlns:a16="http://schemas.microsoft.com/office/drawing/2014/main" id="{C5B6D0F5-37F0-C48A-0A8D-42F0B6548778}"/>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78CB4902-3DF5-0E97-1064-0C5C6D3E1CFE}"/>
              </a:ext>
            </a:extLst>
          </p:cNvPr>
          <p:cNvSpPr>
            <a:spLocks noGrp="1"/>
          </p:cNvSpPr>
          <p:nvPr>
            <p:ph type="sldNum" sz="quarter" idx="17"/>
          </p:nvPr>
        </p:nvSpPr>
        <p:spPr/>
        <p:txBody>
          <a:bodyPr/>
          <a:lstStyle/>
          <a:p>
            <a:r>
              <a:t>52</a:t>
            </a:r>
          </a:p>
        </p:txBody>
      </p:sp>
      <p:sp>
        <p:nvSpPr>
          <p:cNvPr id="2" name="TextBox 1">
            <a:extLst>
              <a:ext uri="{FF2B5EF4-FFF2-40B4-BE49-F238E27FC236}">
                <a16:creationId xmlns:a16="http://schemas.microsoft.com/office/drawing/2014/main" id="{76D5A548-4E78-1EF8-A346-8F6CC12CA6D0}"/>
              </a:ext>
            </a:extLst>
          </p:cNvPr>
          <p:cNvSpPr txBox="1"/>
          <p:nvPr/>
        </p:nvSpPr>
        <p:spPr>
          <a:xfrm>
            <a:off x="344078" y="2100263"/>
            <a:ext cx="5361105" cy="3970318"/>
          </a:xfrm>
          <a:prstGeom prst="rect">
            <a:avLst/>
          </a:prstGeom>
          <a:noFill/>
        </p:spPr>
        <p:txBody>
          <a:bodyPr wrap="square">
            <a:spAutoFit/>
          </a:bodyPr>
          <a:lstStyle/>
          <a:p>
            <a:r>
              <a:rPr dirty="0"/>
              <a:t>We do 2 simulations and see what happens:</a:t>
            </a:r>
          </a:p>
          <a:p>
            <a:endParaRPr dirty="0"/>
          </a:p>
          <a:p>
            <a:r>
              <a:rPr lang="de-DE" dirty="0"/>
              <a:t>1. </a:t>
            </a:r>
            <a:r>
              <a:rPr dirty="0"/>
              <a:t>Random plots</a:t>
            </a:r>
          </a:p>
          <a:p>
            <a:r>
              <a:rPr lang="de-DE" dirty="0"/>
              <a:t>2. </a:t>
            </a:r>
            <a:r>
              <a:rPr dirty="0"/>
              <a:t>Regular grid</a:t>
            </a:r>
          </a:p>
          <a:p>
            <a:endParaRPr dirty="0"/>
          </a:p>
          <a:p>
            <a:r>
              <a:rPr dirty="0"/>
              <a:t>In the example, we take a sample of 10 randomly distributed points (plots) in the existing area 100 times</a:t>
            </a:r>
          </a:p>
          <a:p>
            <a:endParaRPr dirty="0"/>
          </a:p>
          <a:p>
            <a:r>
              <a:rPr dirty="0"/>
              <a:t>From this we can derive the basal area each time and see how well (or badly) we did</a:t>
            </a:r>
          </a:p>
          <a:p>
            <a:endParaRPr dirty="0"/>
          </a:p>
          <a:p>
            <a:r>
              <a:rPr dirty="0"/>
              <a:t>We do this for the 2 options of plot distribution mentioned and look at the results</a:t>
            </a:r>
            <a:r>
              <a:rPr lang="de-DE" dirty="0"/>
              <a:t>!</a:t>
            </a:r>
            <a:endParaRPr dirty="0"/>
          </a:p>
        </p:txBody>
      </p:sp>
      <p:graphicFrame>
        <p:nvGraphicFramePr>
          <p:cNvPr id="3" name="Diagram 2">
            <a:extLst>
              <a:ext uri="{FF2B5EF4-FFF2-40B4-BE49-F238E27FC236}">
                <a16:creationId xmlns:a16="http://schemas.microsoft.com/office/drawing/2014/main" id="{5B5562CB-FCCB-70A1-8846-97820B09D126}"/>
              </a:ext>
            </a:extLst>
          </p:cNvPr>
          <p:cNvGraphicFramePr/>
          <p:nvPr>
            <p:extLst>
              <p:ext uri="{D42A27DB-BD31-4B8C-83A1-F6EECF244321}">
                <p14:modId xmlns:p14="http://schemas.microsoft.com/office/powerpoint/2010/main" val="1381569217"/>
              </p:ext>
            </p:extLst>
          </p:nvPr>
        </p:nvGraphicFramePr>
        <p:xfrm>
          <a:off x="6199369" y="1453009"/>
          <a:ext cx="5083175" cy="3951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068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69EDF-D986-4836-16D9-719507F4978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02F21420-16E1-1BC8-696C-171A66EDCCA4}"/>
              </a:ext>
            </a:extLst>
          </p:cNvPr>
          <p:cNvSpPr>
            <a:spLocks noGrp="1"/>
          </p:cNvSpPr>
          <p:nvPr>
            <p:ph type="title"/>
          </p:nvPr>
        </p:nvSpPr>
        <p:spPr/>
        <p:txBody>
          <a:bodyPr/>
          <a:lstStyle/>
          <a:p>
            <a:r>
              <a:t>Viewing data in R Simulation of samples – Random sampling and regular grid</a:t>
            </a:r>
          </a:p>
        </p:txBody>
      </p:sp>
      <p:sp>
        <p:nvSpPr>
          <p:cNvPr id="4" name="Datumsplatzhalter 3">
            <a:extLst>
              <a:ext uri="{FF2B5EF4-FFF2-40B4-BE49-F238E27FC236}">
                <a16:creationId xmlns:a16="http://schemas.microsoft.com/office/drawing/2014/main" id="{8158A9E8-69BB-7EA6-0887-F3D0F074C9EF}"/>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B65708D3-E897-8073-84CC-813E252BF765}"/>
              </a:ext>
            </a:extLst>
          </p:cNvPr>
          <p:cNvSpPr>
            <a:spLocks noGrp="1"/>
          </p:cNvSpPr>
          <p:nvPr>
            <p:ph type="sldNum" sz="quarter" idx="17"/>
          </p:nvPr>
        </p:nvSpPr>
        <p:spPr/>
        <p:txBody>
          <a:bodyPr/>
          <a:lstStyle/>
          <a:p>
            <a:r>
              <a:t>53</a:t>
            </a:r>
          </a:p>
        </p:txBody>
      </p:sp>
      <p:pic>
        <p:nvPicPr>
          <p:cNvPr id="21510" name="Picture 6">
            <a:extLst>
              <a:ext uri="{FF2B5EF4-FFF2-40B4-BE49-F238E27FC236}">
                <a16:creationId xmlns:a16="http://schemas.microsoft.com/office/drawing/2014/main" id="{CCD68AB7-87B0-DCE1-1997-8BFF754FE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448" y="2166093"/>
            <a:ext cx="3928167" cy="2805834"/>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a:extLst>
              <a:ext uri="{FF2B5EF4-FFF2-40B4-BE49-F238E27FC236}">
                <a16:creationId xmlns:a16="http://schemas.microsoft.com/office/drawing/2014/main" id="{E5936BCB-927B-CB11-548D-856F5BBBD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4" y="2240254"/>
            <a:ext cx="3720517" cy="26575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7CA4617-6961-FB5D-C6A2-6757C9C3D3BA}"/>
              </a:ext>
            </a:extLst>
          </p:cNvPr>
          <p:cNvCxnSpPr>
            <a:stCxn id="21512" idx="3"/>
            <a:endCxn id="21510" idx="1"/>
          </p:cNvCxnSpPr>
          <p:nvPr/>
        </p:nvCxnSpPr>
        <p:spPr>
          <a:xfrm>
            <a:off x="3851831" y="3569010"/>
            <a:ext cx="32266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92BA4F-2035-6944-3E79-68EC0C2C2DBE}"/>
              </a:ext>
            </a:extLst>
          </p:cNvPr>
          <p:cNvSpPr txBox="1"/>
          <p:nvPr/>
        </p:nvSpPr>
        <p:spPr>
          <a:xfrm>
            <a:off x="3557588" y="5256981"/>
            <a:ext cx="4613186" cy="923330"/>
          </a:xfrm>
          <a:prstGeom prst="rect">
            <a:avLst/>
          </a:prstGeom>
          <a:noFill/>
        </p:spPr>
        <p:txBody>
          <a:bodyPr wrap="none" rtlCol="0">
            <a:spAutoFit/>
          </a:bodyPr>
          <a:lstStyle/>
          <a:p>
            <a:r>
              <a:t>What do you notice? Is that good? Is that bad?</a:t>
            </a:r>
          </a:p>
          <a:p>
            <a:endParaRPr/>
          </a:p>
          <a:p>
            <a:r>
              <a:t>“that’s just how it is?”</a:t>
            </a:r>
          </a:p>
        </p:txBody>
      </p:sp>
    </p:spTree>
    <p:extLst>
      <p:ext uri="{BB962C8B-B14F-4D97-AF65-F5344CB8AC3E}">
        <p14:creationId xmlns:p14="http://schemas.microsoft.com/office/powerpoint/2010/main" val="2879282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1381-3482-700C-A9AF-2B503CBA7E9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7DDD9F4-952B-53F1-6A37-C9235FF1E688}"/>
              </a:ext>
            </a:extLst>
          </p:cNvPr>
          <p:cNvSpPr>
            <a:spLocks noGrp="1"/>
          </p:cNvSpPr>
          <p:nvPr>
            <p:ph type="title"/>
          </p:nvPr>
        </p:nvSpPr>
        <p:spPr/>
        <p:txBody>
          <a:bodyPr/>
          <a:lstStyle/>
          <a:p>
            <a:r>
              <a:t>Viewing data in R Simulation of samples – Random sampling and regular grid</a:t>
            </a:r>
          </a:p>
        </p:txBody>
      </p:sp>
      <p:sp>
        <p:nvSpPr>
          <p:cNvPr id="4" name="Datumsplatzhalter 3">
            <a:extLst>
              <a:ext uri="{FF2B5EF4-FFF2-40B4-BE49-F238E27FC236}">
                <a16:creationId xmlns:a16="http://schemas.microsoft.com/office/drawing/2014/main" id="{FA1E11BA-6416-5766-5683-0B28AC39BA0A}"/>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39EB8A8D-9AD2-B983-72E9-AEF0DB3A9B2C}"/>
              </a:ext>
            </a:extLst>
          </p:cNvPr>
          <p:cNvSpPr>
            <a:spLocks noGrp="1"/>
          </p:cNvSpPr>
          <p:nvPr>
            <p:ph type="sldNum" sz="quarter" idx="17"/>
          </p:nvPr>
        </p:nvSpPr>
        <p:spPr/>
        <p:txBody>
          <a:bodyPr/>
          <a:lstStyle/>
          <a:p>
            <a:r>
              <a:t>55</a:t>
            </a:r>
          </a:p>
        </p:txBody>
      </p:sp>
      <p:sp>
        <p:nvSpPr>
          <p:cNvPr id="2" name="TextBox 1">
            <a:extLst>
              <a:ext uri="{FF2B5EF4-FFF2-40B4-BE49-F238E27FC236}">
                <a16:creationId xmlns:a16="http://schemas.microsoft.com/office/drawing/2014/main" id="{5FF5519C-B516-D831-109E-E780625B69D4}"/>
              </a:ext>
            </a:extLst>
          </p:cNvPr>
          <p:cNvSpPr txBox="1"/>
          <p:nvPr/>
        </p:nvSpPr>
        <p:spPr>
          <a:xfrm>
            <a:off x="827849" y="4957399"/>
            <a:ext cx="6095064" cy="1077218"/>
          </a:xfrm>
          <a:prstGeom prst="rect">
            <a:avLst/>
          </a:prstGeom>
          <a:noFill/>
        </p:spPr>
        <p:txBody>
          <a:bodyPr wrap="square">
            <a:spAutoFit/>
          </a:bodyPr>
          <a:lstStyle/>
          <a:p>
            <a:r>
              <a:rPr sz="1600" dirty="0"/>
              <a:t>A regular grid is a simple and good method of getting a realistic image. Don't stick to one value (here, for example, 20/12) - this varies depending on the area and size! </a:t>
            </a:r>
          </a:p>
          <a:p>
            <a:r>
              <a:rPr sz="1600" dirty="0"/>
              <a:t>There are also some extremes. It also requires a lot of work!</a:t>
            </a:r>
          </a:p>
        </p:txBody>
      </p:sp>
      <p:cxnSp>
        <p:nvCxnSpPr>
          <p:cNvPr id="9" name="Straight Arrow Connector 8">
            <a:extLst>
              <a:ext uri="{FF2B5EF4-FFF2-40B4-BE49-F238E27FC236}">
                <a16:creationId xmlns:a16="http://schemas.microsoft.com/office/drawing/2014/main" id="{61D5816B-21A6-6EC4-66EB-DBB47A865E9C}"/>
              </a:ext>
            </a:extLst>
          </p:cNvPr>
          <p:cNvCxnSpPr>
            <a:cxnSpLocks/>
            <a:stCxn id="27650" idx="3"/>
            <a:endCxn id="2050" idx="1"/>
          </p:cNvCxnSpPr>
          <p:nvPr/>
        </p:nvCxnSpPr>
        <p:spPr>
          <a:xfrm flipV="1">
            <a:off x="4144133" y="3176481"/>
            <a:ext cx="3078125" cy="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650" name="Picture 2">
            <a:extLst>
              <a:ext uri="{FF2B5EF4-FFF2-40B4-BE49-F238E27FC236}">
                <a16:creationId xmlns:a16="http://schemas.microsoft.com/office/drawing/2014/main" id="{53C49D2A-88C9-4517-94A4-72DEAF892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1859304"/>
            <a:ext cx="3701220" cy="26437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16C9A34-D7A2-3017-3C49-B19BA7CDC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258" y="1502719"/>
            <a:ext cx="4686534" cy="334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577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AB3F9-7830-E4F9-1853-BB840D1C8BF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09A5C29-7907-D442-B6D8-2568F4E742C2}"/>
              </a:ext>
            </a:extLst>
          </p:cNvPr>
          <p:cNvSpPr>
            <a:spLocks noGrp="1"/>
          </p:cNvSpPr>
          <p:nvPr>
            <p:ph type="title"/>
          </p:nvPr>
        </p:nvSpPr>
        <p:spPr/>
        <p:txBody>
          <a:bodyPr/>
          <a:lstStyle/>
          <a:p>
            <a:r>
              <a:t>Viewing data in R “Real World Scenario“</a:t>
            </a:r>
          </a:p>
        </p:txBody>
      </p:sp>
      <p:sp>
        <p:nvSpPr>
          <p:cNvPr id="4" name="Datumsplatzhalter 3">
            <a:extLst>
              <a:ext uri="{FF2B5EF4-FFF2-40B4-BE49-F238E27FC236}">
                <a16:creationId xmlns:a16="http://schemas.microsoft.com/office/drawing/2014/main" id="{293000D9-49C8-24E6-4A27-9D05633DE3D2}"/>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508FB2B9-5829-061B-B78F-DFF829B8360E}"/>
              </a:ext>
            </a:extLst>
          </p:cNvPr>
          <p:cNvSpPr>
            <a:spLocks noGrp="1"/>
          </p:cNvSpPr>
          <p:nvPr>
            <p:ph type="sldNum" sz="quarter" idx="17"/>
          </p:nvPr>
        </p:nvSpPr>
        <p:spPr/>
        <p:txBody>
          <a:bodyPr/>
          <a:lstStyle/>
          <a:p>
            <a:r>
              <a:t>56</a:t>
            </a:r>
          </a:p>
        </p:txBody>
      </p:sp>
      <p:sp>
        <p:nvSpPr>
          <p:cNvPr id="2" name="TextBox 1">
            <a:extLst>
              <a:ext uri="{FF2B5EF4-FFF2-40B4-BE49-F238E27FC236}">
                <a16:creationId xmlns:a16="http://schemas.microsoft.com/office/drawing/2014/main" id="{4E120A71-091D-9869-12D9-708B3BC98EF5}"/>
              </a:ext>
            </a:extLst>
          </p:cNvPr>
          <p:cNvSpPr txBox="1"/>
          <p:nvPr/>
        </p:nvSpPr>
        <p:spPr>
          <a:xfrm>
            <a:off x="913573" y="2099899"/>
            <a:ext cx="9402001" cy="1785104"/>
          </a:xfrm>
          <a:prstGeom prst="rect">
            <a:avLst/>
          </a:prstGeom>
          <a:noFill/>
        </p:spPr>
        <p:txBody>
          <a:bodyPr wrap="square">
            <a:spAutoFit/>
          </a:bodyPr>
          <a:lstStyle/>
          <a:p>
            <a:r>
              <a:t>"Imagine you go into the forest to set points whose exact coordinates have already been determined. You navigate to the locations using your smartphone or a GNSS device. But in the forest the signal jumps and you are never quite sure whether you are standing at the exact point. Nevertheless, you start measuring because "position is position", right? Later in the office you notice that the points are slightly shifted, some by as much as 2 m. This may mean that you have missed some trees that were measured in previous years. "</a:t>
            </a:r>
          </a:p>
          <a:p>
            <a:endParaRPr/>
          </a:p>
          <a:p>
            <a:r>
              <a:t>We simulate!</a:t>
            </a:r>
          </a:p>
          <a:p>
            <a:endParaRPr/>
          </a:p>
          <a:p>
            <a:r>
              <a:t>(In reality, such measuring points are precisely staked out so that the exact plot coordinates can be found again. Nevertheless, we want to know whether this is actually that serious)</a:t>
            </a:r>
          </a:p>
        </p:txBody>
      </p:sp>
    </p:spTree>
    <p:extLst>
      <p:ext uri="{BB962C8B-B14F-4D97-AF65-F5344CB8AC3E}">
        <p14:creationId xmlns:p14="http://schemas.microsoft.com/office/powerpoint/2010/main" val="2234185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31D46-DDCA-AE1B-C30A-FF627232D4E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2C8D202-8EAA-4DB9-B660-AA33958B2A1A}"/>
              </a:ext>
            </a:extLst>
          </p:cNvPr>
          <p:cNvSpPr>
            <a:spLocks noGrp="1"/>
          </p:cNvSpPr>
          <p:nvPr>
            <p:ph type="title"/>
          </p:nvPr>
        </p:nvSpPr>
        <p:spPr/>
        <p:txBody>
          <a:bodyPr/>
          <a:lstStyle/>
          <a:p>
            <a:r>
              <a:t>Viewing data in R Simulation of samples – GNSS uncertainties</a:t>
            </a:r>
          </a:p>
        </p:txBody>
      </p:sp>
      <p:sp>
        <p:nvSpPr>
          <p:cNvPr id="4" name="Datumsplatzhalter 3">
            <a:extLst>
              <a:ext uri="{FF2B5EF4-FFF2-40B4-BE49-F238E27FC236}">
                <a16:creationId xmlns:a16="http://schemas.microsoft.com/office/drawing/2014/main" id="{BF3D9054-B58E-0DF4-592B-38172CFE9B6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41006E00-3BB6-BC03-F3B0-F483F841A5C0}"/>
              </a:ext>
            </a:extLst>
          </p:cNvPr>
          <p:cNvSpPr>
            <a:spLocks noGrp="1"/>
          </p:cNvSpPr>
          <p:nvPr>
            <p:ph type="sldNum" sz="quarter" idx="17"/>
          </p:nvPr>
        </p:nvSpPr>
        <p:spPr/>
        <p:txBody>
          <a:bodyPr/>
          <a:lstStyle/>
          <a:p>
            <a:r>
              <a:t>57</a:t>
            </a:r>
          </a:p>
        </p:txBody>
      </p:sp>
      <p:pic>
        <p:nvPicPr>
          <p:cNvPr id="25602" name="Picture 2">
            <a:extLst>
              <a:ext uri="{FF2B5EF4-FFF2-40B4-BE49-F238E27FC236}">
                <a16:creationId xmlns:a16="http://schemas.microsoft.com/office/drawing/2014/main" id="{ECACF4E9-66C1-3FFA-48EE-697EAAD08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92" y="1739042"/>
            <a:ext cx="5742980" cy="41021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FAED54-495A-A570-9286-6B43C28C1237}"/>
              </a:ext>
            </a:extLst>
          </p:cNvPr>
          <p:cNvSpPr txBox="1"/>
          <p:nvPr/>
        </p:nvSpPr>
        <p:spPr>
          <a:xfrm>
            <a:off x="2726108" y="5978948"/>
            <a:ext cx="6095064" cy="646331"/>
          </a:xfrm>
          <a:prstGeom prst="rect">
            <a:avLst/>
          </a:prstGeom>
          <a:noFill/>
        </p:spPr>
        <p:txBody>
          <a:bodyPr wrap="square">
            <a:spAutoFit/>
          </a:bodyPr>
          <a:lstStyle/>
          <a:p>
            <a:r>
              <a:rPr lang="de-DE" dirty="0">
                <a:sym typeface="Wingdings" pitchFamily="2" charset="2"/>
              </a:rPr>
              <a:t></a:t>
            </a:r>
            <a:r>
              <a:rPr dirty="0"/>
              <a:t> Even a 2 m deviation from the actual plot has immense effects on the result</a:t>
            </a:r>
          </a:p>
        </p:txBody>
      </p:sp>
      <p:pic>
        <p:nvPicPr>
          <p:cNvPr id="3074" name="Picture 2">
            <a:extLst>
              <a:ext uri="{FF2B5EF4-FFF2-40B4-BE49-F238E27FC236}">
                <a16:creationId xmlns:a16="http://schemas.microsoft.com/office/drawing/2014/main" id="{2CBB3492-79CD-EFD3-FA98-3EC0A86DD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913" y="1969045"/>
            <a:ext cx="4761034" cy="340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147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D922-6198-E636-C266-C1DDFF743F0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746125C-F186-5DD8-0C1B-242643F087A7}"/>
              </a:ext>
            </a:extLst>
          </p:cNvPr>
          <p:cNvSpPr>
            <a:spLocks noGrp="1"/>
          </p:cNvSpPr>
          <p:nvPr>
            <p:ph type="title"/>
          </p:nvPr>
        </p:nvSpPr>
        <p:spPr/>
        <p:txBody>
          <a:bodyPr/>
          <a:lstStyle/>
          <a:p>
            <a:r>
              <a:t>TAKE HOME – and what questions do you still have?</a:t>
            </a:r>
          </a:p>
        </p:txBody>
      </p:sp>
      <p:sp>
        <p:nvSpPr>
          <p:cNvPr id="4" name="Datumsplatzhalter 3">
            <a:extLst>
              <a:ext uri="{FF2B5EF4-FFF2-40B4-BE49-F238E27FC236}">
                <a16:creationId xmlns:a16="http://schemas.microsoft.com/office/drawing/2014/main" id="{27713081-4DAA-569D-94FB-CEC5878DC1B0}"/>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1BC82C9B-20DC-7CA0-23EE-37AD4A08A9A2}"/>
              </a:ext>
            </a:extLst>
          </p:cNvPr>
          <p:cNvSpPr>
            <a:spLocks noGrp="1"/>
          </p:cNvSpPr>
          <p:nvPr>
            <p:ph type="sldNum" sz="quarter" idx="17"/>
          </p:nvPr>
        </p:nvSpPr>
        <p:spPr/>
        <p:txBody>
          <a:bodyPr/>
          <a:lstStyle/>
          <a:p>
            <a:r>
              <a:t>58</a:t>
            </a:r>
          </a:p>
        </p:txBody>
      </p:sp>
      <p:sp>
        <p:nvSpPr>
          <p:cNvPr id="3" name="TextBox 2">
            <a:extLst>
              <a:ext uri="{FF2B5EF4-FFF2-40B4-BE49-F238E27FC236}">
                <a16:creationId xmlns:a16="http://schemas.microsoft.com/office/drawing/2014/main" id="{743D104C-BFBE-50D9-3524-170D47C99636}"/>
              </a:ext>
            </a:extLst>
          </p:cNvPr>
          <p:cNvSpPr txBox="1"/>
          <p:nvPr/>
        </p:nvSpPr>
        <p:spPr>
          <a:xfrm>
            <a:off x="1325931" y="1832432"/>
            <a:ext cx="6710787" cy="3046988"/>
          </a:xfrm>
          <a:prstGeom prst="rect">
            <a:avLst/>
          </a:prstGeom>
          <a:noFill/>
        </p:spPr>
        <p:txBody>
          <a:bodyPr wrap="square">
            <a:spAutoFit/>
          </a:bodyPr>
          <a:lstStyle/>
          <a:p>
            <a:r>
              <a:t>We now know</a:t>
            </a:r>
          </a:p>
          <a:p>
            <a:r>
              <a:t>... what the Ecosense forest looks like (at least on paper)</a:t>
            </a:r>
          </a:p>
          <a:p>
            <a:r>
              <a:t>... what sampling uncertainty is</a:t>
            </a:r>
          </a:p>
          <a:p>
            <a:r>
              <a:t>... why this is important for forest inventories</a:t>
            </a:r>
          </a:p>
          <a:p>
            <a:r>
              <a:t>... that there are random and systematic errors</a:t>
            </a:r>
          </a:p>
          <a:p>
            <a:r>
              <a:t>... how we can quantify these errors</a:t>
            </a:r>
          </a:p>
          <a:p>
            <a:r>
              <a:t>... how we can address the uncertainties</a:t>
            </a:r>
          </a:p>
          <a:p>
            <a:r>
              <a:t>... how we can simulate forest inventories</a:t>
            </a:r>
          </a:p>
          <a:p>
            <a:r>
              <a:t>... how we can represent geodata in R</a:t>
            </a:r>
          </a:p>
          <a:p>
            <a:r>
              <a:t>... how we can distribute plots sensibly</a:t>
            </a:r>
          </a:p>
          <a:p>
            <a:r>
              <a:t>... what the effects of (position-)inaccurate measurements are</a:t>
            </a:r>
          </a:p>
        </p:txBody>
      </p:sp>
    </p:spTree>
    <p:extLst>
      <p:ext uri="{BB962C8B-B14F-4D97-AF65-F5344CB8AC3E}">
        <p14:creationId xmlns:p14="http://schemas.microsoft.com/office/powerpoint/2010/main" val="259641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099-9048-AFC7-D474-92CBB80CF2C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386AD97-DDC1-2413-EDB0-DDF447511143}"/>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6280544F-7986-DB43-E9B2-84BEE7010BCC}"/>
              </a:ext>
            </a:extLst>
          </p:cNvPr>
          <p:cNvSpPr>
            <a:spLocks noGrp="1"/>
          </p:cNvSpPr>
          <p:nvPr>
            <p:ph type="body" sz="quarter" idx="14"/>
          </p:nvPr>
        </p:nvSpPr>
        <p:spPr/>
        <p:txBody>
          <a:bodyPr/>
          <a:lstStyle/>
          <a:p>
            <a:r>
              <a:t>What could we conclude from the collected data?</a:t>
            </a:r>
          </a:p>
        </p:txBody>
      </p:sp>
      <p:sp>
        <p:nvSpPr>
          <p:cNvPr id="4" name="Datumsplatzhalter 3">
            <a:extLst>
              <a:ext uri="{FF2B5EF4-FFF2-40B4-BE49-F238E27FC236}">
                <a16:creationId xmlns:a16="http://schemas.microsoft.com/office/drawing/2014/main" id="{DBADDCA8-8AF9-7092-BEBA-00D356DD86ED}"/>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D8DF0923-62DB-5DE5-C037-887B17FBB687}"/>
              </a:ext>
            </a:extLst>
          </p:cNvPr>
          <p:cNvSpPr>
            <a:spLocks noGrp="1"/>
          </p:cNvSpPr>
          <p:nvPr>
            <p:ph type="sldNum" sz="quarter" idx="17"/>
          </p:nvPr>
        </p:nvSpPr>
        <p:spPr/>
        <p:txBody>
          <a:bodyPr/>
          <a:lstStyle/>
          <a:p>
            <a:r>
              <a:t>6</a:t>
            </a:r>
          </a:p>
        </p:txBody>
      </p:sp>
      <p:pic>
        <p:nvPicPr>
          <p:cNvPr id="1026" name="Picture 2" descr="Ein Studium der Forstwirtschaft bietet beste Berufsaussichten - WELT">
            <a:extLst>
              <a:ext uri="{FF2B5EF4-FFF2-40B4-BE49-F238E27FC236}">
                <a16:creationId xmlns:a16="http://schemas.microsoft.com/office/drawing/2014/main" id="{55CB3B2B-502D-0EF8-8D97-7BE1408A71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5F6171-47DE-4083-3C1F-FFC237BA8AFB}"/>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1308027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1D96D-DADD-8783-77F9-6075F0D5171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34172E07-417D-3132-8C82-5B9ACABF181A}"/>
              </a:ext>
            </a:extLst>
          </p:cNvPr>
          <p:cNvSpPr>
            <a:spLocks noGrp="1"/>
          </p:cNvSpPr>
          <p:nvPr>
            <p:ph type="title"/>
          </p:nvPr>
        </p:nvSpPr>
        <p:spPr/>
        <p:txBody>
          <a:bodyPr/>
          <a:lstStyle/>
          <a:p>
            <a:r>
              <a:t>Results</a:t>
            </a:r>
          </a:p>
        </p:txBody>
      </p:sp>
      <p:sp>
        <p:nvSpPr>
          <p:cNvPr id="8" name="Inhaltsplatzhalter 7">
            <a:extLst>
              <a:ext uri="{FF2B5EF4-FFF2-40B4-BE49-F238E27FC236}">
                <a16:creationId xmlns:a16="http://schemas.microsoft.com/office/drawing/2014/main" id="{2F9E14F6-ABAF-199E-3271-AC349AB49CD6}"/>
              </a:ext>
            </a:extLst>
          </p:cNvPr>
          <p:cNvSpPr>
            <a:spLocks noGrp="1"/>
          </p:cNvSpPr>
          <p:nvPr>
            <p:ph type="body" sz="quarter" idx="14"/>
          </p:nvPr>
        </p:nvSpPr>
        <p:spPr/>
        <p:txBody>
          <a:bodyPr/>
          <a:lstStyle/>
          <a:p>
            <a:r>
              <a:t>Basal area / volume</a:t>
            </a:r>
          </a:p>
          <a:p>
            <a:endParaRPr/>
          </a:p>
          <a:p>
            <a:r>
              <a:t>Basal area: Sum of the basal areas of all trees on a specific area (m2/ha)</a:t>
            </a:r>
          </a:p>
          <a:p>
            <a:r>
              <a:t>Volume: Cubic meters per hectar (m3/ha)</a:t>
            </a:r>
          </a:p>
          <a:p>
            <a:r>
              <a:t>Proportions of tree species, biomass, …</a:t>
            </a:r>
          </a:p>
        </p:txBody>
      </p:sp>
      <p:sp>
        <p:nvSpPr>
          <p:cNvPr id="4" name="Datumsplatzhalter 3">
            <a:extLst>
              <a:ext uri="{FF2B5EF4-FFF2-40B4-BE49-F238E27FC236}">
                <a16:creationId xmlns:a16="http://schemas.microsoft.com/office/drawing/2014/main" id="{FF95969F-A3A2-E265-983C-9BF2BF77D50C}"/>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8CEC96D7-786E-A161-2519-E63C13CA338D}"/>
              </a:ext>
            </a:extLst>
          </p:cNvPr>
          <p:cNvSpPr>
            <a:spLocks noGrp="1"/>
          </p:cNvSpPr>
          <p:nvPr>
            <p:ph type="sldNum" sz="quarter" idx="17"/>
          </p:nvPr>
        </p:nvSpPr>
        <p:spPr/>
        <p:txBody>
          <a:bodyPr/>
          <a:lstStyle/>
          <a:p>
            <a:r>
              <a:t>7</a:t>
            </a:r>
          </a:p>
        </p:txBody>
      </p:sp>
      <p:pic>
        <p:nvPicPr>
          <p:cNvPr id="1026" name="Picture 2" descr="Ein Studium der Forstwirtschaft bietet beste Berufsaussichten - WELT">
            <a:extLst>
              <a:ext uri="{FF2B5EF4-FFF2-40B4-BE49-F238E27FC236}">
                <a16:creationId xmlns:a16="http://schemas.microsoft.com/office/drawing/2014/main" id="{CB434CC1-9B4D-A8DD-2F68-C9D8CD1672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6" t="-616" r="9783"/>
          <a:stretch/>
        </p:blipFill>
        <p:spPr bwMode="auto">
          <a:xfrm>
            <a:off x="7219666" y="108000"/>
            <a:ext cx="5982917" cy="66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A1C905-1D50-B667-0027-6AA529A57B96}"/>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Tree>
    <p:extLst>
      <p:ext uri="{BB962C8B-B14F-4D97-AF65-F5344CB8AC3E}">
        <p14:creationId xmlns:p14="http://schemas.microsoft.com/office/powerpoint/2010/main" val="3874889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2C776-1D99-BA0D-4DCE-8A3DF104B67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6D67A51-50F9-5137-1650-2FA35243B059}"/>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A41ABD96-6BCC-90BF-8485-130EB5E46C8C}"/>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AA79D619-CBB6-A4F3-B9DE-01C55048C896}"/>
              </a:ext>
            </a:extLst>
          </p:cNvPr>
          <p:cNvSpPr>
            <a:spLocks noGrp="1"/>
          </p:cNvSpPr>
          <p:nvPr>
            <p:ph type="sldNum" sz="quarter" idx="17"/>
          </p:nvPr>
        </p:nvSpPr>
        <p:spPr/>
        <p:txBody>
          <a:bodyPr/>
          <a:lstStyle/>
          <a:p>
            <a:r>
              <a:t>8</a:t>
            </a:r>
          </a:p>
        </p:txBody>
      </p:sp>
      <p:sp>
        <p:nvSpPr>
          <p:cNvPr id="2" name="TextBox 1">
            <a:extLst>
              <a:ext uri="{FF2B5EF4-FFF2-40B4-BE49-F238E27FC236}">
                <a16:creationId xmlns:a16="http://schemas.microsoft.com/office/drawing/2014/main" id="{97F7685F-B1A5-75CA-D9A3-987D3C115F6A}"/>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
        <p:nvSpPr>
          <p:cNvPr id="5" name="Text Placeholder 4">
            <a:extLst>
              <a:ext uri="{FF2B5EF4-FFF2-40B4-BE49-F238E27FC236}">
                <a16:creationId xmlns:a16="http://schemas.microsoft.com/office/drawing/2014/main" id="{8A356090-B2A0-9FF6-D216-61C1437EA9D6}"/>
              </a:ext>
            </a:extLst>
          </p:cNvPr>
          <p:cNvSpPr>
            <a:spLocks noGrp="1"/>
          </p:cNvSpPr>
          <p:nvPr>
            <p:ph type="body" sz="quarter" idx="14"/>
          </p:nvPr>
        </p:nvSpPr>
        <p:spPr/>
        <p:txBody>
          <a:bodyPr/>
          <a:lstStyle/>
          <a:p>
            <a:endParaRPr/>
          </a:p>
        </p:txBody>
      </p:sp>
      <p:pic>
        <p:nvPicPr>
          <p:cNvPr id="9" name="Picture 8">
            <a:extLst>
              <a:ext uri="{FF2B5EF4-FFF2-40B4-BE49-F238E27FC236}">
                <a16:creationId xmlns:a16="http://schemas.microsoft.com/office/drawing/2014/main" id="{1CACCF02-086D-1E5F-CA62-61D8196DED7D}"/>
              </a:ext>
            </a:extLst>
          </p:cNvPr>
          <p:cNvPicPr>
            <a:picLocks noChangeAspect="1"/>
          </p:cNvPicPr>
          <p:nvPr/>
        </p:nvPicPr>
        <p:blipFill>
          <a:blip r:embed="rId2"/>
          <a:stretch>
            <a:fillRect/>
          </a:stretch>
        </p:blipFill>
        <p:spPr>
          <a:xfrm>
            <a:off x="0" y="750450"/>
            <a:ext cx="12152256" cy="5772926"/>
          </a:xfrm>
          <a:prstGeom prst="rect">
            <a:avLst/>
          </a:prstGeom>
        </p:spPr>
      </p:pic>
      <p:sp>
        <p:nvSpPr>
          <p:cNvPr id="10" name="TextBox 9">
            <a:extLst>
              <a:ext uri="{FF2B5EF4-FFF2-40B4-BE49-F238E27FC236}">
                <a16:creationId xmlns:a16="http://schemas.microsoft.com/office/drawing/2014/main" id="{AA627C8E-D5A7-9D23-6C11-21EB4778E802}"/>
              </a:ext>
            </a:extLst>
          </p:cNvPr>
          <p:cNvSpPr txBox="1"/>
          <p:nvPr/>
        </p:nvSpPr>
        <p:spPr>
          <a:xfrm>
            <a:off x="818772" y="2313594"/>
            <a:ext cx="4516164" cy="646331"/>
          </a:xfrm>
          <a:prstGeom prst="rect">
            <a:avLst/>
          </a:prstGeom>
          <a:solidFill>
            <a:schemeClr val="bg1"/>
          </a:solidFill>
        </p:spPr>
        <p:txBody>
          <a:bodyPr wrap="square" rtlCol="0">
            <a:spAutoFit/>
          </a:bodyPr>
          <a:lstStyle/>
          <a:p>
            <a:r>
              <a:rPr dirty="0"/>
              <a:t>What do </a:t>
            </a:r>
            <a:r>
              <a:rPr lang="de-DE" dirty="0" err="1"/>
              <a:t>we</a:t>
            </a:r>
            <a:r>
              <a:rPr dirty="0"/>
              <a:t> need for the basal area and the volume?</a:t>
            </a:r>
          </a:p>
        </p:txBody>
      </p:sp>
    </p:spTree>
    <p:extLst>
      <p:ext uri="{BB962C8B-B14F-4D97-AF65-F5344CB8AC3E}">
        <p14:creationId xmlns:p14="http://schemas.microsoft.com/office/powerpoint/2010/main" val="4245205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EC6A1-A685-58F3-B023-CBE39F5B224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39DC907-CB26-E859-E46C-A8963DC179B0}"/>
              </a:ext>
            </a:extLst>
          </p:cNvPr>
          <p:cNvSpPr>
            <a:spLocks noGrp="1"/>
          </p:cNvSpPr>
          <p:nvPr>
            <p:ph type="title"/>
          </p:nvPr>
        </p:nvSpPr>
        <p:spPr/>
        <p:txBody>
          <a:bodyPr/>
          <a:lstStyle/>
          <a:p>
            <a:r>
              <a:t>Results</a:t>
            </a:r>
          </a:p>
        </p:txBody>
      </p:sp>
      <p:sp>
        <p:nvSpPr>
          <p:cNvPr id="4" name="Datumsplatzhalter 3">
            <a:extLst>
              <a:ext uri="{FF2B5EF4-FFF2-40B4-BE49-F238E27FC236}">
                <a16:creationId xmlns:a16="http://schemas.microsoft.com/office/drawing/2014/main" id="{BB646ECE-60A8-D0FE-485C-CE6E45619521}"/>
              </a:ext>
              <a:ext uri="{C183D7F6-B498-43B3-948B-1728B52AA6E4}">
                <adec:decorative xmlns:adec="http://schemas.microsoft.com/office/drawing/2017/decorative" val="1"/>
              </a:ext>
            </a:extLst>
          </p:cNvPr>
          <p:cNvSpPr>
            <a:spLocks noGrp="1"/>
          </p:cNvSpPr>
          <p:nvPr>
            <p:ph type="dt" sz="half" idx="15"/>
          </p:nvPr>
        </p:nvSpPr>
        <p:spPr/>
        <p:txBody>
          <a:bodyPr/>
          <a:lstStyle/>
          <a:p>
            <a:r>
              <a:t>November 12, 2024</a:t>
            </a:r>
          </a:p>
        </p:txBody>
      </p:sp>
      <p:sp>
        <p:nvSpPr>
          <p:cNvPr id="6" name="Foliennummernplatzhalter 5">
            <a:extLst>
              <a:ext uri="{FF2B5EF4-FFF2-40B4-BE49-F238E27FC236}">
                <a16:creationId xmlns:a16="http://schemas.microsoft.com/office/drawing/2014/main" id="{0E4F533C-E436-B743-775E-C464CEA2551F}"/>
              </a:ext>
            </a:extLst>
          </p:cNvPr>
          <p:cNvSpPr>
            <a:spLocks noGrp="1"/>
          </p:cNvSpPr>
          <p:nvPr>
            <p:ph type="sldNum" sz="quarter" idx="17"/>
          </p:nvPr>
        </p:nvSpPr>
        <p:spPr/>
        <p:txBody>
          <a:bodyPr/>
          <a:lstStyle/>
          <a:p>
            <a:r>
              <a:t>9</a:t>
            </a:r>
          </a:p>
        </p:txBody>
      </p:sp>
      <p:sp>
        <p:nvSpPr>
          <p:cNvPr id="2" name="TextBox 1">
            <a:extLst>
              <a:ext uri="{FF2B5EF4-FFF2-40B4-BE49-F238E27FC236}">
                <a16:creationId xmlns:a16="http://schemas.microsoft.com/office/drawing/2014/main" id="{732B297C-233E-82FF-375D-486A58CDA177}"/>
              </a:ext>
            </a:extLst>
          </p:cNvPr>
          <p:cNvSpPr txBox="1"/>
          <p:nvPr/>
        </p:nvSpPr>
        <p:spPr>
          <a:xfrm>
            <a:off x="8396790" y="6296014"/>
            <a:ext cx="3207223" cy="338554"/>
          </a:xfrm>
          <a:prstGeom prst="rect">
            <a:avLst/>
          </a:prstGeom>
          <a:noFill/>
        </p:spPr>
        <p:txBody>
          <a:bodyPr wrap="square">
            <a:spAutoFit/>
          </a:bodyPr>
          <a:lstStyle/>
          <a:p>
            <a:r>
              <a:rPr lang="en-US" sz="800" dirty="0"/>
              <a:t>https://</a:t>
            </a:r>
            <a:r>
              <a:rPr lang="en-US" sz="800" dirty="0" err="1"/>
              <a:t>img.welt.de</a:t>
            </a:r>
            <a:r>
              <a:rPr lang="en-US" sz="800" dirty="0"/>
              <a:t>/</a:t>
            </a:r>
            <a:r>
              <a:rPr lang="en-US" sz="800" dirty="0" err="1"/>
              <a:t>img</a:t>
            </a:r>
            <a:r>
              <a:rPr lang="en-US" sz="800" dirty="0"/>
              <a:t>/</a:t>
            </a:r>
            <a:r>
              <a:rPr lang="en-US" sz="800" dirty="0" err="1"/>
              <a:t>wissenschaft</a:t>
            </a:r>
            <a:r>
              <a:rPr lang="en-US" sz="800" dirty="0"/>
              <a:t>/mobile252720180/6597938837-ci23x11-w2000/GettyImages-1437280725.jpg</a:t>
            </a:r>
          </a:p>
        </p:txBody>
      </p:sp>
      <p:sp>
        <p:nvSpPr>
          <p:cNvPr id="5" name="Text Placeholder 4">
            <a:extLst>
              <a:ext uri="{FF2B5EF4-FFF2-40B4-BE49-F238E27FC236}">
                <a16:creationId xmlns:a16="http://schemas.microsoft.com/office/drawing/2014/main" id="{DF06F39C-5E7C-AB73-EBFA-C3AE0BD4203C}"/>
              </a:ext>
            </a:extLst>
          </p:cNvPr>
          <p:cNvSpPr>
            <a:spLocks noGrp="1"/>
          </p:cNvSpPr>
          <p:nvPr>
            <p:ph type="body" sz="quarter" idx="14"/>
          </p:nvPr>
        </p:nvSpPr>
        <p:spPr/>
        <p:txBody>
          <a:bodyPr/>
          <a:lstStyle/>
          <a:p>
            <a:endParaRPr/>
          </a:p>
        </p:txBody>
      </p:sp>
      <p:pic>
        <p:nvPicPr>
          <p:cNvPr id="9" name="Picture 8">
            <a:extLst>
              <a:ext uri="{FF2B5EF4-FFF2-40B4-BE49-F238E27FC236}">
                <a16:creationId xmlns:a16="http://schemas.microsoft.com/office/drawing/2014/main" id="{EE1AFB4E-E626-CCCE-E5C9-ACC969E89F59}"/>
              </a:ext>
            </a:extLst>
          </p:cNvPr>
          <p:cNvPicPr>
            <a:picLocks noChangeAspect="1"/>
          </p:cNvPicPr>
          <p:nvPr/>
        </p:nvPicPr>
        <p:blipFill>
          <a:blip r:embed="rId2"/>
          <a:stretch>
            <a:fillRect/>
          </a:stretch>
        </p:blipFill>
        <p:spPr>
          <a:xfrm>
            <a:off x="0" y="750450"/>
            <a:ext cx="12152256" cy="577292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2F1C5D-AFB1-B644-B0D5-E7A6238DCCB6}"/>
                  </a:ext>
                </a:extLst>
              </p:cNvPr>
              <p:cNvSpPr txBox="1"/>
              <p:nvPr/>
            </p:nvSpPr>
            <p:spPr>
              <a:xfrm>
                <a:off x="723604" y="1849429"/>
                <a:ext cx="4516164" cy="2467663"/>
              </a:xfrm>
              <a:prstGeom prst="rect">
                <a:avLst/>
              </a:prstGeom>
              <a:solidFill>
                <a:schemeClr val="bg1"/>
              </a:solidFill>
            </p:spPr>
            <p:txBody>
              <a:bodyPr wrap="square" rtlCol="0">
                <a:spAutoFit/>
              </a:bodyPr>
              <a:lstStyle/>
              <a:p>
                <a:pPr marL="342900" indent="-342900">
                  <a:buFontTx/>
                  <a:buChar char="-"/>
                </a:pPr>
                <a:r>
                  <a:rPr lang="en-US" sz="2000" dirty="0"/>
                  <a:t>DBH </a:t>
                </a:r>
                <a:r>
                  <a:rPr lang="en-US" sz="2000" dirty="0">
                    <a:sym typeface="Wingdings" pitchFamily="2" charset="2"/>
                  </a:rPr>
                  <a:t> circle area  basal area</a:t>
                </a:r>
              </a:p>
              <a:p>
                <a:pPr lvl="1"/>
                <a14:m>
                  <m:oMathPara xmlns:m="http://schemas.openxmlformats.org/officeDocument/2006/math">
                    <m:oMathParaPr>
                      <m:jc m:val="centerGroup"/>
                    </m:oMathParaPr>
                    <m:oMath xmlns:m="http://schemas.openxmlformats.org/officeDocument/2006/math">
                      <m:sSup>
                        <m:sSupPr>
                          <m:ctrlPr>
                            <a:rPr lang="de-DE" sz="2000" b="0" i="1" smtClean="0">
                              <a:latin typeface="Cambria Math" panose="02040503050406030204" pitchFamily="18" charset="0"/>
                              <a:sym typeface="Wingdings" pitchFamily="2" charset="2"/>
                            </a:rPr>
                          </m:ctrlPr>
                        </m:sSupPr>
                        <m:e>
                          <m:d>
                            <m:dPr>
                              <m:ctrlPr>
                                <a:rPr lang="de-DE" sz="2000" b="0" i="1" smtClean="0">
                                  <a:latin typeface="Cambria Math" panose="02040503050406030204" pitchFamily="18" charset="0"/>
                                  <a:sym typeface="Wingdings" pitchFamily="2" charset="2"/>
                                </a:rPr>
                              </m:ctrlPr>
                            </m:dPr>
                            <m:e>
                              <m:f>
                                <m:fPr>
                                  <m:ctrlPr>
                                    <a:rPr lang="de-DE" sz="2000" b="0" i="1" smtClean="0">
                                      <a:latin typeface="Cambria Math" panose="02040503050406030204" pitchFamily="18" charset="0"/>
                                      <a:sym typeface="Wingdings" pitchFamily="2" charset="2"/>
                                    </a:rPr>
                                  </m:ctrlPr>
                                </m:fPr>
                                <m:num>
                                  <m:f>
                                    <m:fPr>
                                      <m:ctrlPr>
                                        <a:rPr lang="de-DE" sz="2000" b="0" i="1" smtClean="0">
                                          <a:latin typeface="Cambria Math" panose="02040503050406030204" pitchFamily="18" charset="0"/>
                                          <a:sym typeface="Wingdings" pitchFamily="2" charset="2"/>
                                        </a:rPr>
                                      </m:ctrlPr>
                                    </m:fPr>
                                    <m:num>
                                      <m:r>
                                        <a:rPr lang="de-DE" sz="2000" b="0" i="1" smtClean="0">
                                          <a:latin typeface="Cambria Math" panose="02040503050406030204" pitchFamily="18" charset="0"/>
                                          <a:sym typeface="Wingdings" pitchFamily="2" charset="2"/>
                                        </a:rPr>
                                        <m:t>𝐷𝐵𝐻</m:t>
                                      </m:r>
                                    </m:num>
                                    <m:den>
                                      <m:r>
                                        <a:rPr lang="de-DE" sz="2000" b="0" i="1" smtClean="0">
                                          <a:latin typeface="Cambria Math" panose="02040503050406030204" pitchFamily="18" charset="0"/>
                                          <a:sym typeface="Wingdings" pitchFamily="2" charset="2"/>
                                        </a:rPr>
                                        <m:t>100</m:t>
                                      </m:r>
                                    </m:den>
                                  </m:f>
                                </m:num>
                                <m:den>
                                  <m:r>
                                    <a:rPr lang="de-DE" sz="2000" b="0" i="1" smtClean="0">
                                      <a:latin typeface="Cambria Math" panose="02040503050406030204" pitchFamily="18" charset="0"/>
                                      <a:sym typeface="Wingdings" pitchFamily="2" charset="2"/>
                                    </a:rPr>
                                    <m:t>2</m:t>
                                  </m:r>
                                </m:den>
                              </m:f>
                            </m:e>
                          </m:d>
                        </m:e>
                        <m:sup>
                          <m:r>
                            <a:rPr lang="de-DE" sz="2000" b="0" i="1" smtClean="0">
                              <a:latin typeface="Cambria Math" panose="02040503050406030204" pitchFamily="18" charset="0"/>
                              <a:sym typeface="Wingdings" pitchFamily="2" charset="2"/>
                            </a:rPr>
                            <m:t>2</m:t>
                          </m:r>
                        </m:sup>
                      </m:sSup>
                      <m:r>
                        <a:rPr lang="de-DE" sz="2000" b="0" i="1" smtClean="0">
                          <a:latin typeface="Cambria Math" panose="02040503050406030204" pitchFamily="18" charset="0"/>
                          <a:sym typeface="Wingdings" pitchFamily="2" charset="2"/>
                        </a:rPr>
                        <m:t>∗</m:t>
                      </m:r>
                      <m:r>
                        <a:rPr lang="de-DE" sz="2000" b="0" i="1" smtClean="0">
                          <a:latin typeface="Cambria Math" panose="02040503050406030204" pitchFamily="18" charset="0"/>
                          <a:sym typeface="Wingdings" pitchFamily="2" charset="2"/>
                        </a:rPr>
                        <m:t>𝜋</m:t>
                      </m:r>
                    </m:oMath>
                  </m:oMathPara>
                </a14:m>
                <a:endParaRPr lang="en-US" sz="2000" dirty="0">
                  <a:sym typeface="Wingdings" pitchFamily="2" charset="2"/>
                </a:endParaRPr>
              </a:p>
              <a:p>
                <a:pPr lvl="1"/>
                <a:endParaRPr lang="en-US" sz="2000" dirty="0">
                  <a:sym typeface="Wingdings" pitchFamily="2" charset="2"/>
                </a:endParaRPr>
              </a:p>
              <a:p>
                <a:pPr marL="342900" indent="-342900">
                  <a:buFontTx/>
                  <a:buChar char="-"/>
                </a:pPr>
                <a:r>
                  <a:rPr lang="en-US" sz="2000" dirty="0">
                    <a:sym typeface="Wingdings" pitchFamily="2" charset="2"/>
                  </a:rPr>
                  <a:t>DBH, height and form factor (</a:t>
                </a:r>
                <a:r>
                  <a:rPr lang="en-US" sz="2000" dirty="0" err="1">
                    <a:sym typeface="Wingdings" pitchFamily="2" charset="2"/>
                  </a:rPr>
                  <a:t>cylincric</a:t>
                </a:r>
                <a:r>
                  <a:rPr lang="en-US" sz="2000" dirty="0">
                    <a:sym typeface="Wingdings" pitchFamily="2" charset="2"/>
                  </a:rPr>
                  <a:t>)  volume</a:t>
                </a:r>
              </a:p>
              <a:p>
                <a:pPr lvl="1"/>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h𝑒𝑖𝑔h𝑡</m:t>
                      </m:r>
                      <m:r>
                        <a:rPr lang="de-DE" sz="2000" b="0" i="1" smtClean="0">
                          <a:latin typeface="Cambria Math" panose="02040503050406030204" pitchFamily="18" charset="0"/>
                        </a:rPr>
                        <m:t>∗</m:t>
                      </m:r>
                      <m:r>
                        <a:rPr lang="de-DE" sz="2000" b="0" i="1" smtClean="0">
                          <a:latin typeface="Cambria Math" panose="02040503050406030204" pitchFamily="18" charset="0"/>
                        </a:rPr>
                        <m:t>𝑏𝑎𝑠𝑎𝑙𝑎𝑟𝑒𝑎</m:t>
                      </m:r>
                      <m:r>
                        <a:rPr lang="de-DE" sz="2000" b="0" i="1" smtClean="0">
                          <a:latin typeface="Cambria Math" panose="02040503050406030204" pitchFamily="18" charset="0"/>
                        </a:rPr>
                        <m:t>∗0.5</m:t>
                      </m:r>
                    </m:oMath>
                  </m:oMathPara>
                </a14:m>
                <a:endParaRPr lang="en-US" sz="2000" dirty="0"/>
              </a:p>
            </p:txBody>
          </p:sp>
        </mc:Choice>
        <mc:Fallback xmlns="">
          <p:sp>
            <p:nvSpPr>
              <p:cNvPr id="10" name="TextBox 9">
                <a:extLst>
                  <a:ext uri="{FF2B5EF4-FFF2-40B4-BE49-F238E27FC236}">
                    <a16:creationId xmlns:a16="http://schemas.microsoft.com/office/drawing/2014/main" id="{692F1C5D-AFB1-B644-B0D5-E7A6238DCCB6}"/>
                  </a:ext>
                </a:extLst>
              </p:cNvPr>
              <p:cNvSpPr txBox="1">
                <a:spLocks noRot="1" noChangeAspect="1" noMove="1" noResize="1" noEditPoints="1" noAdjustHandles="1" noChangeArrowheads="1" noChangeShapeType="1" noTextEdit="1"/>
              </p:cNvSpPr>
              <p:nvPr/>
            </p:nvSpPr>
            <p:spPr>
              <a:xfrm>
                <a:off x="723604" y="1849429"/>
                <a:ext cx="4516164" cy="2467663"/>
              </a:xfrm>
              <a:prstGeom prst="rect">
                <a:avLst/>
              </a:prstGeom>
              <a:blipFill>
                <a:blip r:embed="rId3"/>
                <a:stretch>
                  <a:fillRect l="-1404" t="-1026" b="-2051"/>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82AC4D5-935C-9B01-157E-CB035D68046C}"/>
              </a:ext>
            </a:extLst>
          </p:cNvPr>
          <p:cNvSpPr/>
          <p:nvPr/>
        </p:nvSpPr>
        <p:spPr>
          <a:xfrm>
            <a:off x="7894609" y="1009717"/>
            <a:ext cx="437566" cy="56859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
        <p:nvSpPr>
          <p:cNvPr id="8" name="Rectangle 7">
            <a:extLst>
              <a:ext uri="{FF2B5EF4-FFF2-40B4-BE49-F238E27FC236}">
                <a16:creationId xmlns:a16="http://schemas.microsoft.com/office/drawing/2014/main" id="{2CC445A8-21D9-42D6-20F2-F98C328D4957}"/>
              </a:ext>
            </a:extLst>
          </p:cNvPr>
          <p:cNvSpPr/>
          <p:nvPr/>
        </p:nvSpPr>
        <p:spPr>
          <a:xfrm>
            <a:off x="8699851" y="1009717"/>
            <a:ext cx="437566" cy="56859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63513156"/>
      </p:ext>
    </p:extLst>
  </p:cSld>
  <p:clrMapOvr>
    <a:masterClrMapping/>
  </p:clrMapOvr>
</p:sld>
</file>

<file path=ppt/theme/theme1.xml><?xml version="1.0" encoding="utf-8"?>
<a:theme xmlns:a="http://schemas.openxmlformats.org/drawingml/2006/main" name="UFR - Präsentieren">
  <a:themeElements>
    <a:clrScheme name="Benutzerdefiniert 10">
      <a:dk1>
        <a:srgbClr val="FFFFFF"/>
      </a:dk1>
      <a:lt1>
        <a:srgbClr val="344A9A"/>
      </a:lt1>
      <a:dk2>
        <a:srgbClr val="FFFFFF"/>
      </a:dk2>
      <a:lt2>
        <a:srgbClr val="000000"/>
      </a:lt2>
      <a:accent1>
        <a:srgbClr val="344A9A"/>
      </a:accent1>
      <a:accent2>
        <a:srgbClr val="FFE863"/>
      </a:accent2>
      <a:accent3>
        <a:srgbClr val="8F6B30"/>
      </a:accent3>
      <a:accent4>
        <a:srgbClr val="F5C2ED"/>
      </a:accent4>
      <a:accent5>
        <a:srgbClr val="000149"/>
      </a:accent5>
      <a:accent6>
        <a:srgbClr val="00997D"/>
      </a:accent6>
      <a:hlink>
        <a:srgbClr val="768AD0"/>
      </a:hlink>
      <a:folHlink>
        <a:srgbClr val="768A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Präsentation1" id="{A657D6C9-3EF2-488C-A6BB-4EC9088CCE2A}" vid="{773B6DDC-FDB5-43B8-B1AB-D616EC9C846D}"/>
    </a:ext>
  </a:extLst>
</a:theme>
</file>

<file path=ppt/theme/theme2.xml><?xml version="1.0" encoding="utf-8"?>
<a:theme xmlns:a="http://schemas.openxmlformats.org/drawingml/2006/main" name="UFR - Drucken">
  <a:themeElements>
    <a:clrScheme name="Universität Freiburg - Drucken">
      <a:dk1>
        <a:srgbClr val="344A9A"/>
      </a:dk1>
      <a:lt1>
        <a:srgbClr val="FFFFFF"/>
      </a:lt1>
      <a:dk2>
        <a:srgbClr val="000000"/>
      </a:dk2>
      <a:lt2>
        <a:srgbClr val="FFFFFF"/>
      </a:lt2>
      <a:accent1>
        <a:srgbClr val="344A9A"/>
      </a:accent1>
      <a:accent2>
        <a:srgbClr val="FFE863"/>
      </a:accent2>
      <a:accent3>
        <a:srgbClr val="8F6B30"/>
      </a:accent3>
      <a:accent4>
        <a:srgbClr val="F5C2ED"/>
      </a:accent4>
      <a:accent5>
        <a:srgbClr val="000149"/>
      </a:accent5>
      <a:accent6>
        <a:srgbClr val="00997D"/>
      </a:accent6>
      <a:hlink>
        <a:srgbClr val="C5D200"/>
      </a:hlink>
      <a:folHlink>
        <a:srgbClr val="F498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Schwarz">
      <a:srgbClr val="000000"/>
    </a:custClr>
    <a:custClr name="Weiß">
      <a:srgbClr val="FFFFFF"/>
    </a:custClr>
    <a:custClr name="Beige">
      <a:srgbClr val="F6F1E3"/>
    </a:custClr>
    <a:custClr name="Beige 50%">
      <a:srgbClr val="FBF8F1"/>
    </a:custClr>
  </a:custClrLst>
  <a:extLst>
    <a:ext uri="{05A4C25C-085E-4340-85A3-A5531E510DB2}">
      <thm15:themeFamily xmlns:thm15="http://schemas.microsoft.com/office/thememl/2012/main" name="Präsentation1" id="{A657D6C9-3EF2-488C-A6BB-4EC9088CCE2A}" vid="{84E3E384-5398-4AF6-ADFC-9083657F4F26}"/>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EDC5FCF2116514DA17BF8BD3359873C" ma:contentTypeVersion="2" ma:contentTypeDescription="Ein neues Dokument erstellen." ma:contentTypeScope="" ma:versionID="e71ec7c69b212e196e24821d9335343f">
  <xsd:schema xmlns:xsd="http://www.w3.org/2001/XMLSchema" xmlns:xs="http://www.w3.org/2001/XMLSchema" xmlns:p="http://schemas.microsoft.com/office/2006/metadata/properties" xmlns:ns2="8386ef20-d48f-42c3-b571-76391fb2a033" targetNamespace="http://schemas.microsoft.com/office/2006/metadata/properties" ma:root="true" ma:fieldsID="316f2d5ff9c3c516499c860a4662e73a" ns2:_="">
    <xsd:import namespace="8386ef20-d48f-42c3-b571-76391fb2a03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ef20-d48f-42c3-b571-76391fb2a0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F774AB-2416-4376-A9AC-0C768065F880}">
  <ds:schemaRefs>
    <ds:schemaRef ds:uri="http://schemas.microsoft.com/sharepoint/v3/contenttype/forms"/>
  </ds:schemaRefs>
</ds:datastoreItem>
</file>

<file path=customXml/itemProps2.xml><?xml version="1.0" encoding="utf-8"?>
<ds:datastoreItem xmlns:ds="http://schemas.openxmlformats.org/officeDocument/2006/customXml" ds:itemID="{D298D029-2EF6-4DD5-A998-A722D97A1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ef20-d48f-42c3-b571-76391fb2a0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UFR - Präsentieren</Template>
  <TotalTime>4861</TotalTime>
  <Words>3593</Words>
  <Application>Microsoft Macintosh PowerPoint</Application>
  <PresentationFormat>Widescreen</PresentationFormat>
  <Paragraphs>457</Paragraphs>
  <Slides>57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57</vt:i4>
      </vt:variant>
    </vt:vector>
  </HeadingPairs>
  <TitlesOfParts>
    <vt:vector size="63" baseType="lpstr">
      <vt:lpstr>Arial</vt:lpstr>
      <vt:lpstr>Calibri</vt:lpstr>
      <vt:lpstr>Cambria Math</vt:lpstr>
      <vt:lpstr>Wingdings</vt:lpstr>
      <vt:lpstr>UFR - Präsentieren</vt:lpstr>
      <vt:lpstr>UFR - Drucken</vt:lpstr>
      <vt:lpstr>05 – Review of Inventory and Uncertainties</vt:lpstr>
      <vt:lpstr>Agenda What's happening today</vt:lpstr>
      <vt:lpstr>review</vt:lpstr>
      <vt:lpstr>Objectives of the exercise</vt:lpstr>
      <vt:lpstr>Objectives of the exercise</vt:lpstr>
      <vt:lpstr>Results</vt:lpstr>
      <vt:lpstr>Results</vt:lpstr>
      <vt:lpstr>Results</vt:lpstr>
      <vt:lpstr>Results</vt:lpstr>
      <vt:lpstr>Results</vt:lpstr>
      <vt:lpstr>Results</vt:lpstr>
      <vt:lpstr>Results</vt:lpstr>
      <vt:lpstr>Results</vt:lpstr>
      <vt:lpstr>Results</vt:lpstr>
      <vt:lpstr>Results</vt:lpstr>
      <vt:lpstr>Results</vt:lpstr>
      <vt:lpstr>Introduction of sampling uncertainty</vt:lpstr>
      <vt:lpstr>definition</vt:lpstr>
      <vt:lpstr>definition</vt:lpstr>
      <vt:lpstr>definition</vt:lpstr>
      <vt:lpstr>uncertainties</vt:lpstr>
      <vt:lpstr>uncertainties</vt:lpstr>
      <vt:lpstr>quantification of uncertainty</vt:lpstr>
      <vt:lpstr>reducing uncertainty</vt:lpstr>
      <vt:lpstr>reducing uncertainty</vt:lpstr>
      <vt:lpstr>reducing uncertainty</vt:lpstr>
      <vt:lpstr>reducing uncertainty</vt:lpstr>
      <vt:lpstr>Summary</vt:lpstr>
      <vt:lpstr>Summary</vt:lpstr>
      <vt:lpstr>Questions?</vt:lpstr>
      <vt:lpstr>Transition to the exercise in R</vt:lpstr>
      <vt:lpstr>Full inventory of Ecosense https://ecosense.uni-freiburg.de/</vt:lpstr>
      <vt:lpstr>Full inventory of Ecosense https://ecosense.uni-freiburg.de/</vt:lpstr>
      <vt:lpstr>What exactly are we doing today</vt:lpstr>
      <vt:lpstr>Small refresher of the required packages in R</vt:lpstr>
      <vt:lpstr>Packages in R</vt:lpstr>
      <vt:lpstr>dplyr</vt:lpstr>
      <vt:lpstr>sf package</vt:lpstr>
      <vt:lpstr>sf package</vt:lpstr>
      <vt:lpstr>tmap package</vt:lpstr>
      <vt:lpstr>ggplot2 package</vt:lpstr>
      <vt:lpstr>Switch to Rstudio (if you want)</vt:lpstr>
      <vt:lpstr>Viewing data in R</vt:lpstr>
      <vt:lpstr>Viewing data in R</vt:lpstr>
      <vt:lpstr>Viewing data in R</vt:lpstr>
      <vt:lpstr>Viewing data in R</vt:lpstr>
      <vt:lpstr>Viewing data in R</vt:lpstr>
      <vt:lpstr>Viewing data in R</vt:lpstr>
      <vt:lpstr>Viewing data in R</vt:lpstr>
      <vt:lpstr>Viewing data in R</vt:lpstr>
      <vt:lpstr>Rest in the exercise in the afternoon</vt:lpstr>
      <vt:lpstr>Viewing data in R Simulation of samples – Random sampling and regular grid</vt:lpstr>
      <vt:lpstr>Viewing data in R Simulation of samples – Random sampling and regular grid</vt:lpstr>
      <vt:lpstr>Viewing data in R Simulation of samples – Random sampling and regular grid</vt:lpstr>
      <vt:lpstr>Viewing data in R “Real World Scenario“</vt:lpstr>
      <vt:lpstr>Viewing data in R Simulation of samples – GNSS uncertainties</vt:lpstr>
      <vt:lpstr>TAKE HOME – and what questions do you still have?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Maximilian Fabi (Uni)</dc:creator>
  <dc:description/>
  <cp:lastModifiedBy>Maximilian Fabi (Uni)</cp:lastModifiedBy>
  <cp:revision>81</cp:revision>
  <dcterms:created xsi:type="dcterms:W3CDTF">2024-11-05T16:03:44Z</dcterms:created>
  <dcterms:modified xsi:type="dcterms:W3CDTF">2024-11-13T12:30:17Z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1.0.0</vt:lpwstr>
  </property>
  <property fmtid="{D5CDD505-2E9C-101B-9397-08002B2CF9AE}" pid="3" name="Build">
    <vt:lpwstr>001-005</vt:lpwstr>
  </property>
  <property fmtid="{D5CDD505-2E9C-101B-9397-08002B2CF9AE}" pid="4" name="Stand">
    <vt:lpwstr>22.02.2023</vt:lpwstr>
  </property>
  <property fmtid="{D5CDD505-2E9C-101B-9397-08002B2CF9AE}" pid="5" name="Erstellt von">
    <vt:lpwstr>office network</vt:lpwstr>
  </property>
  <property fmtid="{D5CDD505-2E9C-101B-9397-08002B2CF9AE}" pid="6" name="Autor">
    <vt:lpwstr>Martin Liepert</vt:lpwstr>
  </property>
</Properties>
</file>